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59" r:id="rId3"/>
    <p:sldId id="260" r:id="rId4"/>
    <p:sldId id="261" r:id="rId5"/>
    <p:sldId id="262" r:id="rId6"/>
    <p:sldId id="263" r:id="rId7"/>
    <p:sldId id="264" r:id="rId8"/>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9" userDrawn="1">
          <p15:clr>
            <a:srgbClr val="A4A3A4"/>
          </p15:clr>
        </p15:guide>
        <p15:guide id="2" pos="234"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63F"/>
    <a:srgbClr val="E4032F"/>
    <a:srgbClr val="889500"/>
    <a:srgbClr val="BEBCC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6395" autoAdjust="0"/>
  </p:normalViewPr>
  <p:slideViewPr>
    <p:cSldViewPr snapToGrid="0" snapToObjects="1">
      <p:cViewPr varScale="1">
        <p:scale>
          <a:sx n="106" d="100"/>
          <a:sy n="106" d="100"/>
        </p:scale>
        <p:origin x="756" y="108"/>
      </p:cViewPr>
      <p:guideLst>
        <p:guide orient="horz" pos="3339"/>
        <p:guide pos="23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86" d="100"/>
          <a:sy n="86" d="100"/>
        </p:scale>
        <p:origin x="292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C2916E5-7AEB-457A-A536-6F632DCFA92C}" type="datetimeFigureOut">
              <a:rPr lang="de-DE" smtClean="0"/>
              <a:t>09.12.2019</a:t>
            </a:fld>
            <a:endParaRPr lang="de-DE"/>
          </a:p>
        </p:txBody>
      </p:sp>
      <p:sp>
        <p:nvSpPr>
          <p:cNvPr id="4" name="Fußzeilenplatzhalt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445784F-2E64-4CE2-A96C-35087A252AF7}" type="slidenum">
              <a:rPr lang="de-DE" smtClean="0"/>
              <a:t>‹Nr.›</a:t>
            </a:fld>
            <a:endParaRPr lang="de-DE"/>
          </a:p>
        </p:txBody>
      </p:sp>
    </p:spTree>
    <p:extLst>
      <p:ext uri="{BB962C8B-B14F-4D97-AF65-F5344CB8AC3E}">
        <p14:creationId xmlns:p14="http://schemas.microsoft.com/office/powerpoint/2010/main" val="2373011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8966759-DD75-7D4D-AC21-DBB37E6FB707}" type="datetimeFigureOut">
              <a:rPr lang="de-DE" smtClean="0"/>
              <a:t>09.12.2019</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B2AD7E4-3553-B54B-9344-AF6CA9837209}" type="slidenum">
              <a:rPr lang="de-DE" smtClean="0"/>
              <a:t>‹Nr.›</a:t>
            </a:fld>
            <a:endParaRPr lang="de-DE"/>
          </a:p>
        </p:txBody>
      </p:sp>
    </p:spTree>
    <p:extLst>
      <p:ext uri="{BB962C8B-B14F-4D97-AF65-F5344CB8AC3E}">
        <p14:creationId xmlns:p14="http://schemas.microsoft.com/office/powerpoint/2010/main" val="284627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rot transparen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4572000"/>
            <a:ext cx="12192000" cy="2286000"/>
          </a:xfrm>
          <a:prstGeom prst="rect">
            <a:avLst/>
          </a:prstGeom>
          <a:solidFill>
            <a:schemeClr val="tx2">
              <a:alpha val="70000"/>
            </a:schemeClr>
          </a:solidFill>
        </p:spPr>
        <p:txBody>
          <a:bodyPr vert="horz" wrap="square" lIns="274320" tIns="731520" rIns="1920240" bIns="0" rtlCol="0">
            <a:noAutofit/>
          </a:bodyPr>
          <a:lstStyle/>
          <a:p>
            <a:pPr lvl="0" indent="0">
              <a:lnSpc>
                <a:spcPct val="90000"/>
              </a:lnSpc>
              <a:spcBef>
                <a:spcPts val="1000"/>
              </a:spcBef>
              <a:buFont typeface="Arial" panose="020B0604020202020204" pitchFamily="34" charset="0"/>
              <a:buNone/>
            </a:pPr>
            <a:endParaRPr lang="en-IE" sz="3200" b="1">
              <a:solidFill>
                <a:schemeClr val="bg1"/>
              </a:solidFill>
            </a:endParaRPr>
          </a:p>
        </p:txBody>
      </p:sp>
      <p:sp>
        <p:nvSpPr>
          <p:cNvPr id="13" name="Text Placeholder 10">
            <a:extLst>
              <a:ext uri="{FF2B5EF4-FFF2-40B4-BE49-F238E27FC236}">
                <a16:creationId xmlns:a16="http://schemas.microsoft.com/office/drawing/2014/main" id="{740236E9-2738-4617-BD55-046269E21B5D}"/>
              </a:ext>
            </a:extLst>
          </p:cNvPr>
          <p:cNvSpPr>
            <a:spLocks noGrp="1"/>
          </p:cNvSpPr>
          <p:nvPr>
            <p:ph type="body" sz="quarter" idx="14" hasCustomPrompt="1"/>
          </p:nvPr>
        </p:nvSpPr>
        <p:spPr>
          <a:xfrm>
            <a:off x="269752" y="5793172"/>
            <a:ext cx="9898062" cy="387798"/>
          </a:xfrm>
        </p:spPr>
        <p:txBody>
          <a:bodyPr wrap="square" lIns="90000" tIns="0" rIns="0" bIns="0" anchor="ctr">
            <a:noAutofit/>
          </a:bodyPr>
          <a:lstStyle>
            <a:lvl1pPr marL="0" indent="0">
              <a:buNone/>
              <a:defRPr sz="1600">
                <a:solidFill>
                  <a:schemeClr val="bg1"/>
                </a:solidFill>
              </a:defRPr>
            </a:lvl1pPr>
            <a:lvl2pPr marL="457200" indent="0">
              <a:buNone/>
              <a:defRPr/>
            </a:lvl2pPr>
          </a:lstStyle>
          <a:p>
            <a:pPr lvl="0"/>
            <a:r>
              <a:rPr lang="en-US" dirty="0"/>
              <a:t>Master-</a:t>
            </a:r>
            <a:r>
              <a:rPr lang="en-US" dirty="0" err="1"/>
              <a:t>Untertitelformat</a:t>
            </a:r>
            <a:r>
              <a:rPr lang="en-US" dirty="0"/>
              <a:t> </a:t>
            </a:r>
            <a:r>
              <a:rPr lang="en-US" dirty="0" err="1"/>
              <a:t>bearbeiten</a:t>
            </a:r>
            <a:endParaRPr lang="en-US" dirty="0"/>
          </a:p>
        </p:txBody>
      </p:sp>
      <p:sp>
        <p:nvSpPr>
          <p:cNvPr id="2" name="Title 1"/>
          <p:cNvSpPr>
            <a:spLocks noGrp="1"/>
          </p:cNvSpPr>
          <p:nvPr>
            <p:ph type="title" hasCustomPrompt="1"/>
          </p:nvPr>
        </p:nvSpPr>
        <p:spPr>
          <a:xfrm>
            <a:off x="258028" y="4893734"/>
            <a:ext cx="9898062" cy="973665"/>
          </a:xfrm>
        </p:spPr>
        <p:txBody>
          <a:bodyPr lIns="90000" anchor="t">
            <a:normAutofit/>
          </a:bodyPr>
          <a:lstStyle>
            <a:lvl1pPr algn="l">
              <a:defRPr lang="en-IE" sz="3200" b="1" kern="1200" dirty="0">
                <a:solidFill>
                  <a:schemeClr val="bg1"/>
                </a:solidFill>
                <a:latin typeface="+mn-lt"/>
                <a:ea typeface="+mn-ea"/>
                <a:cs typeface="+mn-cs"/>
              </a:defRPr>
            </a:lvl1pPr>
          </a:lstStyle>
          <a:p>
            <a:r>
              <a:rPr lang="de-DE" dirty="0"/>
              <a:t>MASTERTITELFORMAT BEARBEITEN</a:t>
            </a:r>
            <a:br>
              <a:rPr lang="de-DE" dirty="0"/>
            </a:br>
            <a:endParaRPr lang="en-IE" dirty="0"/>
          </a:p>
        </p:txBody>
      </p:sp>
      <p:pic>
        <p:nvPicPr>
          <p:cNvPr id="6" name="Grafik 5">
            <a:extLst>
              <a:ext uri="{FF2B5EF4-FFF2-40B4-BE49-F238E27FC236}">
                <a16:creationId xmlns:a16="http://schemas.microsoft.com/office/drawing/2014/main" id="{A67E55FE-0C29-4151-AFE3-5A01D758C4EA}"/>
              </a:ext>
            </a:extLst>
          </p:cNvPr>
          <p:cNvPicPr>
            <a:picLocks noChangeAspect="1"/>
          </p:cNvPicPr>
          <p:nvPr userDrawn="1"/>
        </p:nvPicPr>
        <p:blipFill>
          <a:blip r:embed="rId3"/>
          <a:stretch>
            <a:fillRect/>
          </a:stretch>
        </p:blipFill>
        <p:spPr>
          <a:xfrm>
            <a:off x="10359848" y="5295600"/>
            <a:ext cx="1562400" cy="1562400"/>
          </a:xfrm>
          <a:prstGeom prst="rect">
            <a:avLst/>
          </a:prstGeom>
        </p:spPr>
      </p:pic>
    </p:spTree>
    <p:extLst>
      <p:ext uri="{BB962C8B-B14F-4D97-AF65-F5344CB8AC3E}">
        <p14:creationId xmlns:p14="http://schemas.microsoft.com/office/powerpoint/2010/main" val="3968474548"/>
      </p:ext>
    </p:extLst>
  </p:cSld>
  <p:clrMapOvr>
    <a:masterClrMapping/>
  </p:clrMapOvr>
  <p:extLst>
    <p:ext uri="{DCECCB84-F9BA-43D5-87BE-67443E8EF086}">
      <p15:sldGuideLst xmlns:p15="http://schemas.microsoft.com/office/powerpoint/2012/main">
        <p15:guide id="1"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405757D1-B6B3-4DA1-B55A-7C686054C2A5}"/>
              </a:ext>
            </a:extLst>
          </p:cNvPr>
          <p:cNvSpPr>
            <a:spLocks noGrp="1"/>
          </p:cNvSpPr>
          <p:nvPr>
            <p:ph type="body" sz="quarter" idx="20" hasCustomPrompt="1"/>
          </p:nvPr>
        </p:nvSpPr>
        <p:spPr>
          <a:xfrm>
            <a:off x="266700" y="1386348"/>
            <a:ext cx="11658600" cy="4785852"/>
          </a:xfrm>
        </p:spPr>
        <p:txBody>
          <a:bodyPr>
            <a:normAutofit/>
          </a:bodyPr>
          <a:lstStyle>
            <a:lvl1pPr marL="342900" indent="-342900">
              <a:buFont typeface="Wingdings" panose="05000000000000000000" pitchFamily="2" charset="2"/>
              <a:buChar char="§"/>
              <a:defRPr sz="2400"/>
            </a:lvl1pPr>
          </a:lstStyle>
          <a:p>
            <a:pPr lvl="0"/>
            <a:r>
              <a:rPr lang="en-US" dirty="0"/>
              <a:t>Master-</a:t>
            </a:r>
            <a:r>
              <a:rPr lang="en-US" dirty="0" err="1"/>
              <a:t>untertitelformat</a:t>
            </a:r>
            <a:r>
              <a:rPr lang="en-US" dirty="0"/>
              <a:t> </a:t>
            </a:r>
            <a:r>
              <a:rPr lang="en-US" dirty="0" err="1"/>
              <a:t>bearbeiten</a:t>
            </a:r>
            <a:endParaRPr lang="en-US" dirty="0"/>
          </a:p>
        </p:txBody>
      </p:sp>
      <p:sp>
        <p:nvSpPr>
          <p:cNvPr id="2" name="Date Placeholder 1"/>
          <p:cNvSpPr>
            <a:spLocks noGrp="1"/>
          </p:cNvSpPr>
          <p:nvPr>
            <p:ph type="dt" sz="half" idx="21"/>
          </p:nvPr>
        </p:nvSpPr>
        <p:spPr/>
        <p:txBody>
          <a:bodyPr/>
          <a:lstStyle/>
          <a:p>
            <a:fld id="{3AB0A67A-76C1-4C97-91C7-11262A14F852}" type="datetime1">
              <a:rPr lang="de-DE" smtClean="0"/>
              <a:t>09.12.2019</a:t>
            </a:fld>
            <a:endParaRPr lang="en-IE"/>
          </a:p>
        </p:txBody>
      </p:sp>
      <p:sp>
        <p:nvSpPr>
          <p:cNvPr id="3" name="Footer Placeholder 2"/>
          <p:cNvSpPr>
            <a:spLocks noGrp="1"/>
          </p:cNvSpPr>
          <p:nvPr>
            <p:ph type="ftr" sz="quarter" idx="22"/>
          </p:nvPr>
        </p:nvSpPr>
        <p:spPr/>
        <p:txBody>
          <a:bodyPr/>
          <a:lstStyle/>
          <a:p>
            <a:r>
              <a:rPr lang="en-IE"/>
              <a:t>© Vogelsbergkreis 2019</a:t>
            </a:r>
          </a:p>
        </p:txBody>
      </p:sp>
      <p:sp>
        <p:nvSpPr>
          <p:cNvPr id="4" name="Slide Number Placeholder 3"/>
          <p:cNvSpPr>
            <a:spLocks noGrp="1"/>
          </p:cNvSpPr>
          <p:nvPr>
            <p:ph type="sldNum" sz="quarter" idx="23"/>
          </p:nvPr>
        </p:nvSpPr>
        <p:spPr/>
        <p:txBody>
          <a:bodyPr/>
          <a:lstStyle/>
          <a:p>
            <a:fld id="{A9CDD7D8-A11E-4637-A3C6-22CCBEA5F3AC}" type="slidenum">
              <a:rPr lang="en-IE" smtClean="0"/>
              <a:t>‹Nr.›</a:t>
            </a:fld>
            <a:endParaRPr lang="en-IE"/>
          </a:p>
        </p:txBody>
      </p:sp>
      <p:sp>
        <p:nvSpPr>
          <p:cNvPr id="8" name="Title 7"/>
          <p:cNvSpPr>
            <a:spLocks noGrp="1"/>
          </p:cNvSpPr>
          <p:nvPr>
            <p:ph type="title" hasCustomPrompt="1"/>
          </p:nvPr>
        </p:nvSpPr>
        <p:spPr>
          <a:xfrm>
            <a:off x="266700" y="365126"/>
            <a:ext cx="10419773" cy="406172"/>
          </a:xfrm>
        </p:spPr>
        <p:txBody>
          <a:bodyPr/>
          <a:lstStyle/>
          <a:p>
            <a:r>
              <a:rPr lang="de-DE" dirty="0"/>
              <a:t>MASTERTITELFORMAT BEARBEITEN</a:t>
            </a:r>
            <a:endParaRPr lang="en-IE" dirty="0"/>
          </a:p>
        </p:txBody>
      </p:sp>
      <p:pic>
        <p:nvPicPr>
          <p:cNvPr id="9" name="Grafik 8">
            <a:extLst>
              <a:ext uri="{FF2B5EF4-FFF2-40B4-BE49-F238E27FC236}">
                <a16:creationId xmlns:a16="http://schemas.microsoft.com/office/drawing/2014/main" id="{AE3A3E6D-DBD1-4D71-B458-B2E764367ED1}"/>
              </a:ext>
            </a:extLst>
          </p:cNvPr>
          <p:cNvPicPr>
            <a:picLocks noChangeAspect="1"/>
          </p:cNvPicPr>
          <p:nvPr userDrawn="1"/>
        </p:nvPicPr>
        <p:blipFill rotWithShape="1">
          <a:blip r:embed="rId2"/>
          <a:srcRect t="25869" b="23433"/>
          <a:stretch/>
        </p:blipFill>
        <p:spPr>
          <a:xfrm>
            <a:off x="10768087" y="117231"/>
            <a:ext cx="1202400" cy="609600"/>
          </a:xfrm>
          <a:prstGeom prst="rect">
            <a:avLst/>
          </a:prstGeom>
        </p:spPr>
      </p:pic>
    </p:spTree>
    <p:extLst>
      <p:ext uri="{BB962C8B-B14F-4D97-AF65-F5344CB8AC3E}">
        <p14:creationId xmlns:p14="http://schemas.microsoft.com/office/powerpoint/2010/main" val="93861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405757D1-B6B3-4DA1-B55A-7C686054C2A5}"/>
              </a:ext>
            </a:extLst>
          </p:cNvPr>
          <p:cNvSpPr>
            <a:spLocks noGrp="1"/>
          </p:cNvSpPr>
          <p:nvPr>
            <p:ph type="body" sz="quarter" idx="20" hasCustomPrompt="1"/>
          </p:nvPr>
        </p:nvSpPr>
        <p:spPr>
          <a:xfrm>
            <a:off x="266700" y="1386348"/>
            <a:ext cx="5721145" cy="4785852"/>
          </a:xfrm>
        </p:spPr>
        <p:txBody>
          <a:bodyPr>
            <a:normAutofit/>
          </a:bodyPr>
          <a:lstStyle>
            <a:lvl1pPr marL="0" indent="0">
              <a:buFont typeface="Wingdings" panose="05000000000000000000" pitchFamily="2" charset="2"/>
              <a:buNone/>
              <a:defRPr sz="1600"/>
            </a:lvl1pPr>
          </a:lstStyle>
          <a:p>
            <a:pPr lvl="0"/>
            <a:r>
              <a:rPr lang="en-US" dirty="0"/>
              <a:t>Text</a:t>
            </a:r>
          </a:p>
        </p:txBody>
      </p:sp>
      <p:sp>
        <p:nvSpPr>
          <p:cNvPr id="14" name="Text Placeholder 5">
            <a:extLst>
              <a:ext uri="{FF2B5EF4-FFF2-40B4-BE49-F238E27FC236}">
                <a16:creationId xmlns:a16="http://schemas.microsoft.com/office/drawing/2014/main" id="{A2CDD506-6104-4607-AE40-6D575E2DF3CA}"/>
              </a:ext>
            </a:extLst>
          </p:cNvPr>
          <p:cNvSpPr>
            <a:spLocks noGrp="1"/>
          </p:cNvSpPr>
          <p:nvPr>
            <p:ph type="body" sz="quarter" idx="21" hasCustomPrompt="1"/>
          </p:nvPr>
        </p:nvSpPr>
        <p:spPr>
          <a:xfrm>
            <a:off x="6204157" y="1386348"/>
            <a:ext cx="5721145" cy="4785852"/>
          </a:xfrm>
        </p:spPr>
        <p:txBody>
          <a:bodyPr>
            <a:normAutofit/>
          </a:bodyPr>
          <a:lstStyle>
            <a:lvl1pPr marL="0" indent="0">
              <a:buFont typeface="Wingdings" panose="05000000000000000000" pitchFamily="2" charset="2"/>
              <a:buNone/>
              <a:defRPr sz="1600"/>
            </a:lvl1pPr>
          </a:lstStyle>
          <a:p>
            <a:pPr lvl="0"/>
            <a:r>
              <a:rPr lang="en-US" dirty="0"/>
              <a:t>Text</a:t>
            </a:r>
          </a:p>
        </p:txBody>
      </p:sp>
      <p:sp>
        <p:nvSpPr>
          <p:cNvPr id="3" name="Date Placeholder 2"/>
          <p:cNvSpPr>
            <a:spLocks noGrp="1"/>
          </p:cNvSpPr>
          <p:nvPr>
            <p:ph type="dt" sz="half" idx="22"/>
          </p:nvPr>
        </p:nvSpPr>
        <p:spPr/>
        <p:txBody>
          <a:bodyPr/>
          <a:lstStyle/>
          <a:p>
            <a:fld id="{76FEA46C-5A29-47BB-B3D2-7A6D8779FDC1}" type="datetime1">
              <a:rPr lang="de-DE" smtClean="0"/>
              <a:t>09.12.2019</a:t>
            </a:fld>
            <a:endParaRPr lang="en-IE"/>
          </a:p>
        </p:txBody>
      </p:sp>
      <p:sp>
        <p:nvSpPr>
          <p:cNvPr id="4" name="Footer Placeholder 3"/>
          <p:cNvSpPr>
            <a:spLocks noGrp="1"/>
          </p:cNvSpPr>
          <p:nvPr>
            <p:ph type="ftr" sz="quarter" idx="23"/>
          </p:nvPr>
        </p:nvSpPr>
        <p:spPr/>
        <p:txBody>
          <a:bodyPr/>
          <a:lstStyle/>
          <a:p>
            <a:r>
              <a:rPr lang="en-IE"/>
              <a:t>© Vogelsbergkreis 2019</a:t>
            </a:r>
          </a:p>
        </p:txBody>
      </p:sp>
      <p:sp>
        <p:nvSpPr>
          <p:cNvPr id="5" name="Slide Number Placeholder 4"/>
          <p:cNvSpPr>
            <a:spLocks noGrp="1"/>
          </p:cNvSpPr>
          <p:nvPr>
            <p:ph type="sldNum" sz="quarter" idx="24"/>
          </p:nvPr>
        </p:nvSpPr>
        <p:spPr/>
        <p:txBody>
          <a:bodyPr/>
          <a:lstStyle/>
          <a:p>
            <a:fld id="{A9CDD7D8-A11E-4637-A3C6-22CCBEA5F3AC}" type="slidenum">
              <a:rPr lang="en-IE" smtClean="0"/>
              <a:pPr/>
              <a:t>‹Nr.›</a:t>
            </a:fld>
            <a:endParaRPr lang="en-IE"/>
          </a:p>
        </p:txBody>
      </p:sp>
      <p:sp>
        <p:nvSpPr>
          <p:cNvPr id="2" name="Title 1"/>
          <p:cNvSpPr>
            <a:spLocks noGrp="1"/>
          </p:cNvSpPr>
          <p:nvPr>
            <p:ph type="title" hasCustomPrompt="1"/>
          </p:nvPr>
        </p:nvSpPr>
        <p:spPr>
          <a:xfrm>
            <a:off x="266700" y="365126"/>
            <a:ext cx="10429009" cy="406172"/>
          </a:xfrm>
        </p:spPr>
        <p:txBody>
          <a:bodyPr/>
          <a:lstStyle/>
          <a:p>
            <a:r>
              <a:rPr lang="de-DE" dirty="0"/>
              <a:t>MASTERTITELFORMAT BEARBEITEN</a:t>
            </a:r>
            <a:endParaRPr lang="en-IE" dirty="0"/>
          </a:p>
        </p:txBody>
      </p:sp>
      <p:pic>
        <p:nvPicPr>
          <p:cNvPr id="10" name="Grafik 9">
            <a:extLst>
              <a:ext uri="{FF2B5EF4-FFF2-40B4-BE49-F238E27FC236}">
                <a16:creationId xmlns:a16="http://schemas.microsoft.com/office/drawing/2014/main" id="{CAFEC13C-4DDF-425E-B0B5-34FE4CE29254}"/>
              </a:ext>
            </a:extLst>
          </p:cNvPr>
          <p:cNvPicPr>
            <a:picLocks noChangeAspect="1"/>
          </p:cNvPicPr>
          <p:nvPr userDrawn="1"/>
        </p:nvPicPr>
        <p:blipFill rotWithShape="1">
          <a:blip r:embed="rId2"/>
          <a:srcRect t="25869" b="23433"/>
          <a:stretch/>
        </p:blipFill>
        <p:spPr>
          <a:xfrm>
            <a:off x="10768087" y="117231"/>
            <a:ext cx="1202400" cy="609600"/>
          </a:xfrm>
          <a:prstGeom prst="rect">
            <a:avLst/>
          </a:prstGeom>
        </p:spPr>
      </p:pic>
    </p:spTree>
    <p:extLst>
      <p:ext uri="{BB962C8B-B14F-4D97-AF65-F5344CB8AC3E}">
        <p14:creationId xmlns:p14="http://schemas.microsoft.com/office/powerpoint/2010/main" val="148097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405757D1-B6B3-4DA1-B55A-7C686054C2A5}"/>
              </a:ext>
            </a:extLst>
          </p:cNvPr>
          <p:cNvSpPr>
            <a:spLocks noGrp="1"/>
          </p:cNvSpPr>
          <p:nvPr>
            <p:ph type="body" sz="quarter" idx="20" hasCustomPrompt="1"/>
          </p:nvPr>
        </p:nvSpPr>
        <p:spPr>
          <a:xfrm>
            <a:off x="266700" y="1747615"/>
            <a:ext cx="5721145" cy="4424585"/>
          </a:xfrm>
        </p:spPr>
        <p:txBody>
          <a:bodyPr>
            <a:normAutofit/>
          </a:bodyPr>
          <a:lstStyle>
            <a:lvl1pPr marL="0" indent="0">
              <a:buFont typeface="Wingdings" panose="05000000000000000000" pitchFamily="2" charset="2"/>
              <a:buNone/>
              <a:defRPr sz="1600"/>
            </a:lvl1pPr>
          </a:lstStyle>
          <a:p>
            <a:pPr lvl="0"/>
            <a:r>
              <a:rPr lang="en-US" dirty="0"/>
              <a:t>Text</a:t>
            </a:r>
          </a:p>
        </p:txBody>
      </p:sp>
      <p:sp>
        <p:nvSpPr>
          <p:cNvPr id="14" name="Text Placeholder 5">
            <a:extLst>
              <a:ext uri="{FF2B5EF4-FFF2-40B4-BE49-F238E27FC236}">
                <a16:creationId xmlns:a16="http://schemas.microsoft.com/office/drawing/2014/main" id="{A2CDD506-6104-4607-AE40-6D575E2DF3CA}"/>
              </a:ext>
            </a:extLst>
          </p:cNvPr>
          <p:cNvSpPr>
            <a:spLocks noGrp="1"/>
          </p:cNvSpPr>
          <p:nvPr>
            <p:ph type="body" sz="quarter" idx="21" hasCustomPrompt="1"/>
          </p:nvPr>
        </p:nvSpPr>
        <p:spPr>
          <a:xfrm>
            <a:off x="6204157" y="1747615"/>
            <a:ext cx="5721145" cy="4424585"/>
          </a:xfrm>
        </p:spPr>
        <p:txBody>
          <a:bodyPr>
            <a:normAutofit/>
          </a:bodyPr>
          <a:lstStyle>
            <a:lvl1pPr marL="0" indent="0">
              <a:buFont typeface="Wingdings" panose="05000000000000000000" pitchFamily="2" charset="2"/>
              <a:buNone/>
              <a:defRPr sz="1600"/>
            </a:lvl1pPr>
          </a:lstStyle>
          <a:p>
            <a:pPr lvl="0"/>
            <a:r>
              <a:rPr lang="en-US" dirty="0"/>
              <a:t>Text</a:t>
            </a:r>
          </a:p>
        </p:txBody>
      </p:sp>
      <p:sp>
        <p:nvSpPr>
          <p:cNvPr id="15" name="Text Placeholder 5">
            <a:extLst>
              <a:ext uri="{FF2B5EF4-FFF2-40B4-BE49-F238E27FC236}">
                <a16:creationId xmlns:a16="http://schemas.microsoft.com/office/drawing/2014/main" id="{21D31B0F-7498-40D3-BF2D-B32BCFCADDEA}"/>
              </a:ext>
            </a:extLst>
          </p:cNvPr>
          <p:cNvSpPr>
            <a:spLocks noGrp="1"/>
          </p:cNvSpPr>
          <p:nvPr>
            <p:ph type="body" sz="quarter" idx="22" hasCustomPrompt="1"/>
          </p:nvPr>
        </p:nvSpPr>
        <p:spPr>
          <a:xfrm>
            <a:off x="266700" y="1153732"/>
            <a:ext cx="5721145" cy="495300"/>
          </a:xfrm>
        </p:spPr>
        <p:txBody>
          <a:bodyPr anchor="ctr">
            <a:normAutofit/>
          </a:bodyPr>
          <a:lstStyle>
            <a:lvl1pPr marL="0" indent="0">
              <a:buNone/>
              <a:defRPr sz="1800" b="1"/>
            </a:lvl1pPr>
          </a:lstStyle>
          <a:p>
            <a:pPr lvl="0"/>
            <a:r>
              <a:rPr lang="en-US" dirty="0"/>
              <a:t>Text </a:t>
            </a:r>
            <a:r>
              <a:rPr lang="en-US" dirty="0" err="1"/>
              <a:t>durch</a:t>
            </a:r>
            <a:r>
              <a:rPr lang="en-US" dirty="0"/>
              <a:t> </a:t>
            </a:r>
            <a:r>
              <a:rPr lang="en-US" dirty="0" err="1"/>
              <a:t>klicken</a:t>
            </a:r>
            <a:r>
              <a:rPr lang="en-US" dirty="0"/>
              <a:t> </a:t>
            </a:r>
            <a:r>
              <a:rPr lang="en-US" dirty="0" err="1"/>
              <a:t>bearbeiten</a:t>
            </a:r>
            <a:endParaRPr lang="en-US" dirty="0"/>
          </a:p>
        </p:txBody>
      </p:sp>
      <p:sp>
        <p:nvSpPr>
          <p:cNvPr id="22" name="Text Placeholder 5">
            <a:extLst>
              <a:ext uri="{FF2B5EF4-FFF2-40B4-BE49-F238E27FC236}">
                <a16:creationId xmlns:a16="http://schemas.microsoft.com/office/drawing/2014/main" id="{4B8C04E1-D267-4CED-A23F-46E45A4E864C}"/>
              </a:ext>
            </a:extLst>
          </p:cNvPr>
          <p:cNvSpPr>
            <a:spLocks noGrp="1"/>
          </p:cNvSpPr>
          <p:nvPr>
            <p:ph type="body" sz="quarter" idx="23" hasCustomPrompt="1"/>
          </p:nvPr>
        </p:nvSpPr>
        <p:spPr>
          <a:xfrm>
            <a:off x="6204157" y="1153732"/>
            <a:ext cx="5721145" cy="495300"/>
          </a:xfrm>
        </p:spPr>
        <p:txBody>
          <a:bodyPr anchor="ctr">
            <a:normAutofit/>
          </a:bodyPr>
          <a:lstStyle>
            <a:lvl1pPr marL="0" indent="0">
              <a:buNone/>
              <a:defRPr sz="1800" b="1"/>
            </a:lvl1pPr>
          </a:lstStyle>
          <a:p>
            <a:pPr lvl="0"/>
            <a:r>
              <a:rPr lang="en-US" dirty="0"/>
              <a:t>Text </a:t>
            </a:r>
            <a:r>
              <a:rPr lang="en-US" dirty="0" err="1"/>
              <a:t>durch</a:t>
            </a:r>
            <a:r>
              <a:rPr lang="en-US" dirty="0"/>
              <a:t> </a:t>
            </a:r>
            <a:r>
              <a:rPr lang="en-US" dirty="0" err="1"/>
              <a:t>klicken</a:t>
            </a:r>
            <a:r>
              <a:rPr lang="en-US" dirty="0"/>
              <a:t> </a:t>
            </a:r>
            <a:r>
              <a:rPr lang="en-US" dirty="0" err="1"/>
              <a:t>bearbeiten</a:t>
            </a:r>
            <a:endParaRPr lang="en-US" dirty="0"/>
          </a:p>
        </p:txBody>
      </p:sp>
      <p:sp>
        <p:nvSpPr>
          <p:cNvPr id="2" name="Date Placeholder 1"/>
          <p:cNvSpPr>
            <a:spLocks noGrp="1"/>
          </p:cNvSpPr>
          <p:nvPr>
            <p:ph type="dt" sz="half" idx="24"/>
          </p:nvPr>
        </p:nvSpPr>
        <p:spPr/>
        <p:txBody>
          <a:bodyPr/>
          <a:lstStyle/>
          <a:p>
            <a:fld id="{1F82EA8F-6077-40A1-B623-9F2E2F7D95CB}" type="datetime1">
              <a:rPr lang="de-DE" smtClean="0"/>
              <a:t>09.12.2019</a:t>
            </a:fld>
            <a:endParaRPr lang="en-IE"/>
          </a:p>
        </p:txBody>
      </p:sp>
      <p:sp>
        <p:nvSpPr>
          <p:cNvPr id="3" name="Footer Placeholder 2"/>
          <p:cNvSpPr>
            <a:spLocks noGrp="1"/>
          </p:cNvSpPr>
          <p:nvPr>
            <p:ph type="ftr" sz="quarter" idx="25"/>
          </p:nvPr>
        </p:nvSpPr>
        <p:spPr/>
        <p:txBody>
          <a:bodyPr/>
          <a:lstStyle/>
          <a:p>
            <a:r>
              <a:rPr lang="en-IE"/>
              <a:t>© Vogelsbergkreis 2019</a:t>
            </a:r>
          </a:p>
        </p:txBody>
      </p:sp>
      <p:sp>
        <p:nvSpPr>
          <p:cNvPr id="4" name="Slide Number Placeholder 3"/>
          <p:cNvSpPr>
            <a:spLocks noGrp="1"/>
          </p:cNvSpPr>
          <p:nvPr>
            <p:ph type="sldNum" sz="quarter" idx="26"/>
          </p:nvPr>
        </p:nvSpPr>
        <p:spPr/>
        <p:txBody>
          <a:bodyPr/>
          <a:lstStyle/>
          <a:p>
            <a:fld id="{A9CDD7D8-A11E-4637-A3C6-22CCBEA5F3AC}" type="slidenum">
              <a:rPr lang="en-IE" smtClean="0"/>
              <a:pPr/>
              <a:t>‹Nr.›</a:t>
            </a:fld>
            <a:endParaRPr lang="en-IE"/>
          </a:p>
        </p:txBody>
      </p:sp>
      <p:sp>
        <p:nvSpPr>
          <p:cNvPr id="5" name="Title 4"/>
          <p:cNvSpPr>
            <a:spLocks noGrp="1"/>
          </p:cNvSpPr>
          <p:nvPr>
            <p:ph type="title" hasCustomPrompt="1"/>
          </p:nvPr>
        </p:nvSpPr>
        <p:spPr>
          <a:xfrm>
            <a:off x="266700" y="365126"/>
            <a:ext cx="10373591" cy="406172"/>
          </a:xfrm>
        </p:spPr>
        <p:txBody>
          <a:bodyPr/>
          <a:lstStyle/>
          <a:p>
            <a:r>
              <a:rPr lang="de-DE" dirty="0"/>
              <a:t>MASTERTITELFORMAT BEARBEITEN</a:t>
            </a:r>
            <a:endParaRPr lang="en-IE" dirty="0"/>
          </a:p>
        </p:txBody>
      </p:sp>
      <p:pic>
        <p:nvPicPr>
          <p:cNvPr id="12" name="Grafik 11">
            <a:extLst>
              <a:ext uri="{FF2B5EF4-FFF2-40B4-BE49-F238E27FC236}">
                <a16:creationId xmlns:a16="http://schemas.microsoft.com/office/drawing/2014/main" id="{315F081B-DF4F-4DA1-9AC1-07497CD1E737}"/>
              </a:ext>
            </a:extLst>
          </p:cNvPr>
          <p:cNvPicPr>
            <a:picLocks noChangeAspect="1"/>
          </p:cNvPicPr>
          <p:nvPr userDrawn="1"/>
        </p:nvPicPr>
        <p:blipFill rotWithShape="1">
          <a:blip r:embed="rId2"/>
          <a:srcRect t="25869" b="23433"/>
          <a:stretch/>
        </p:blipFill>
        <p:spPr>
          <a:xfrm>
            <a:off x="10768087" y="117231"/>
            <a:ext cx="1202400" cy="609600"/>
          </a:xfrm>
          <a:prstGeom prst="rect">
            <a:avLst/>
          </a:prstGeom>
        </p:spPr>
      </p:pic>
    </p:spTree>
    <p:extLst>
      <p:ext uri="{BB962C8B-B14F-4D97-AF65-F5344CB8AC3E}">
        <p14:creationId xmlns:p14="http://schemas.microsoft.com/office/powerpoint/2010/main" val="3252206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Titel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EC575-B2D1-4F5A-A037-F8F3277DA10F}" type="datetime1">
              <a:rPr lang="de-DE" smtClean="0"/>
              <a:t>09.12.2019</a:t>
            </a:fld>
            <a:endParaRPr lang="en-IE"/>
          </a:p>
        </p:txBody>
      </p:sp>
      <p:sp>
        <p:nvSpPr>
          <p:cNvPr id="3" name="Footer Placeholder 2"/>
          <p:cNvSpPr>
            <a:spLocks noGrp="1"/>
          </p:cNvSpPr>
          <p:nvPr>
            <p:ph type="ftr" sz="quarter" idx="11"/>
          </p:nvPr>
        </p:nvSpPr>
        <p:spPr/>
        <p:txBody>
          <a:bodyPr/>
          <a:lstStyle/>
          <a:p>
            <a:r>
              <a:rPr lang="en-IE"/>
              <a:t>© Vogelsbergkreis 2019</a:t>
            </a:r>
          </a:p>
        </p:txBody>
      </p:sp>
      <p:sp>
        <p:nvSpPr>
          <p:cNvPr id="4" name="Slide Number Placeholder 3"/>
          <p:cNvSpPr>
            <a:spLocks noGrp="1"/>
          </p:cNvSpPr>
          <p:nvPr>
            <p:ph type="sldNum" sz="quarter" idx="12"/>
          </p:nvPr>
        </p:nvSpPr>
        <p:spPr/>
        <p:txBody>
          <a:bodyPr/>
          <a:lstStyle/>
          <a:p>
            <a:fld id="{A9CDD7D8-A11E-4637-A3C6-22CCBEA5F3AC}" type="slidenum">
              <a:rPr lang="en-IE" smtClean="0"/>
              <a:pPr/>
              <a:t>‹Nr.›</a:t>
            </a:fld>
            <a:endParaRPr lang="en-IE"/>
          </a:p>
        </p:txBody>
      </p:sp>
      <p:sp>
        <p:nvSpPr>
          <p:cNvPr id="5" name="Title 4"/>
          <p:cNvSpPr>
            <a:spLocks noGrp="1"/>
          </p:cNvSpPr>
          <p:nvPr>
            <p:ph type="title" hasCustomPrompt="1"/>
          </p:nvPr>
        </p:nvSpPr>
        <p:spPr>
          <a:xfrm>
            <a:off x="266700" y="365126"/>
            <a:ext cx="10392064" cy="406172"/>
          </a:xfrm>
        </p:spPr>
        <p:txBody>
          <a:bodyPr/>
          <a:lstStyle/>
          <a:p>
            <a:r>
              <a:rPr lang="de-DE" dirty="0"/>
              <a:t>MASTERTITELFORMAT BEARBEITEN</a:t>
            </a:r>
            <a:endParaRPr lang="en-IE" dirty="0"/>
          </a:p>
        </p:txBody>
      </p:sp>
      <p:pic>
        <p:nvPicPr>
          <p:cNvPr id="7" name="Grafik 6">
            <a:extLst>
              <a:ext uri="{FF2B5EF4-FFF2-40B4-BE49-F238E27FC236}">
                <a16:creationId xmlns:a16="http://schemas.microsoft.com/office/drawing/2014/main" id="{469B0EC9-637D-412D-BD4A-7990B6E5EEF8}"/>
              </a:ext>
            </a:extLst>
          </p:cNvPr>
          <p:cNvPicPr>
            <a:picLocks noChangeAspect="1"/>
          </p:cNvPicPr>
          <p:nvPr userDrawn="1"/>
        </p:nvPicPr>
        <p:blipFill rotWithShape="1">
          <a:blip r:embed="rId2"/>
          <a:srcRect t="25869" b="23433"/>
          <a:stretch/>
        </p:blipFill>
        <p:spPr>
          <a:xfrm>
            <a:off x="10768087" y="117231"/>
            <a:ext cx="1202400" cy="609600"/>
          </a:xfrm>
          <a:prstGeom prst="rect">
            <a:avLst/>
          </a:prstGeom>
        </p:spPr>
      </p:pic>
    </p:spTree>
    <p:extLst>
      <p:ext uri="{BB962C8B-B14F-4D97-AF65-F5344CB8AC3E}">
        <p14:creationId xmlns:p14="http://schemas.microsoft.com/office/powerpoint/2010/main" val="1480219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mit Überschrift + Bild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98349D6-5656-4F3E-94F9-30819182E51B}"/>
              </a:ext>
            </a:extLst>
          </p:cNvPr>
          <p:cNvSpPr>
            <a:spLocks noGrp="1"/>
          </p:cNvSpPr>
          <p:nvPr>
            <p:ph type="pic" sz="quarter" idx="24"/>
          </p:nvPr>
        </p:nvSpPr>
        <p:spPr>
          <a:xfrm>
            <a:off x="6203950" y="1154113"/>
            <a:ext cx="5721350" cy="5018087"/>
          </a:xfrm>
        </p:spPr>
        <p:txBody>
          <a:bodyPr anchor="ctr"/>
          <a:lstStyle>
            <a:lvl1pPr algn="ctr">
              <a:defRPr/>
            </a:lvl1pPr>
          </a:lstStyle>
          <a:p>
            <a:endParaRPr lang="en-US" dirty="0"/>
          </a:p>
        </p:txBody>
      </p:sp>
      <p:sp>
        <p:nvSpPr>
          <p:cNvPr id="6" name="Text Placeholder 5">
            <a:extLst>
              <a:ext uri="{FF2B5EF4-FFF2-40B4-BE49-F238E27FC236}">
                <a16:creationId xmlns:a16="http://schemas.microsoft.com/office/drawing/2014/main" id="{FE29A499-7251-4177-AAD6-31DB74545858}"/>
              </a:ext>
            </a:extLst>
          </p:cNvPr>
          <p:cNvSpPr>
            <a:spLocks noGrp="1"/>
          </p:cNvSpPr>
          <p:nvPr>
            <p:ph type="body" sz="quarter" idx="19" hasCustomPrompt="1"/>
          </p:nvPr>
        </p:nvSpPr>
        <p:spPr>
          <a:xfrm>
            <a:off x="266700" y="1153732"/>
            <a:ext cx="5721145" cy="495300"/>
          </a:xfrm>
        </p:spPr>
        <p:txBody>
          <a:bodyPr>
            <a:noAutofit/>
          </a:bodyPr>
          <a:lstStyle>
            <a:lvl1pPr marL="0" indent="0">
              <a:buNone/>
              <a:defRPr sz="2400" b="1"/>
            </a:lvl1pPr>
          </a:lstStyle>
          <a:p>
            <a:pPr lvl="0"/>
            <a:r>
              <a:rPr lang="en-US" dirty="0"/>
              <a:t>TITEL HINZUFÜGEN</a:t>
            </a:r>
          </a:p>
        </p:txBody>
      </p:sp>
      <p:sp>
        <p:nvSpPr>
          <p:cNvPr id="11" name="Text Placeholder 5">
            <a:extLst>
              <a:ext uri="{FF2B5EF4-FFF2-40B4-BE49-F238E27FC236}">
                <a16:creationId xmlns:a16="http://schemas.microsoft.com/office/drawing/2014/main" id="{405757D1-B6B3-4DA1-B55A-7C686054C2A5}"/>
              </a:ext>
            </a:extLst>
          </p:cNvPr>
          <p:cNvSpPr>
            <a:spLocks noGrp="1"/>
          </p:cNvSpPr>
          <p:nvPr>
            <p:ph type="body" sz="quarter" idx="20" hasCustomPrompt="1"/>
          </p:nvPr>
        </p:nvSpPr>
        <p:spPr>
          <a:xfrm>
            <a:off x="266700" y="1747615"/>
            <a:ext cx="5721145" cy="4424585"/>
          </a:xfrm>
        </p:spPr>
        <p:txBody>
          <a:bodyPr>
            <a:normAutofit/>
          </a:bodyPr>
          <a:lstStyle>
            <a:lvl1pPr marL="0" indent="0">
              <a:buFont typeface="Wingdings" panose="05000000000000000000" pitchFamily="2" charset="2"/>
              <a:buNone/>
              <a:defRPr sz="1600"/>
            </a:lvl1pPr>
          </a:lstStyle>
          <a:p>
            <a:pPr lvl="0"/>
            <a:r>
              <a:rPr lang="en-US" dirty="0"/>
              <a:t>Text</a:t>
            </a:r>
          </a:p>
        </p:txBody>
      </p:sp>
      <p:sp>
        <p:nvSpPr>
          <p:cNvPr id="2" name="Date Placeholder 1"/>
          <p:cNvSpPr>
            <a:spLocks noGrp="1"/>
          </p:cNvSpPr>
          <p:nvPr>
            <p:ph type="dt" sz="half" idx="25"/>
          </p:nvPr>
        </p:nvSpPr>
        <p:spPr/>
        <p:txBody>
          <a:bodyPr/>
          <a:lstStyle/>
          <a:p>
            <a:fld id="{7CDD4093-8EFF-4745-9BB0-25A3D728DE11}" type="datetime1">
              <a:rPr lang="de-DE" smtClean="0"/>
              <a:t>09.12.2019</a:t>
            </a:fld>
            <a:endParaRPr lang="en-IE"/>
          </a:p>
        </p:txBody>
      </p:sp>
      <p:sp>
        <p:nvSpPr>
          <p:cNvPr id="3" name="Footer Placeholder 2"/>
          <p:cNvSpPr>
            <a:spLocks noGrp="1"/>
          </p:cNvSpPr>
          <p:nvPr>
            <p:ph type="ftr" sz="quarter" idx="26"/>
          </p:nvPr>
        </p:nvSpPr>
        <p:spPr/>
        <p:txBody>
          <a:bodyPr/>
          <a:lstStyle/>
          <a:p>
            <a:r>
              <a:rPr lang="en-IE"/>
              <a:t>© Vogelsbergkreis 2019</a:t>
            </a:r>
          </a:p>
        </p:txBody>
      </p:sp>
      <p:sp>
        <p:nvSpPr>
          <p:cNvPr id="4" name="Slide Number Placeholder 3"/>
          <p:cNvSpPr>
            <a:spLocks noGrp="1"/>
          </p:cNvSpPr>
          <p:nvPr>
            <p:ph type="sldNum" sz="quarter" idx="27"/>
          </p:nvPr>
        </p:nvSpPr>
        <p:spPr/>
        <p:txBody>
          <a:bodyPr/>
          <a:lstStyle/>
          <a:p>
            <a:fld id="{A9CDD7D8-A11E-4637-A3C6-22CCBEA5F3AC}" type="slidenum">
              <a:rPr lang="en-IE" smtClean="0"/>
              <a:pPr/>
              <a:t>‹Nr.›</a:t>
            </a:fld>
            <a:endParaRPr lang="en-IE"/>
          </a:p>
        </p:txBody>
      </p:sp>
      <p:sp>
        <p:nvSpPr>
          <p:cNvPr id="9" name="Title 8"/>
          <p:cNvSpPr>
            <a:spLocks noGrp="1"/>
          </p:cNvSpPr>
          <p:nvPr>
            <p:ph type="title" hasCustomPrompt="1"/>
          </p:nvPr>
        </p:nvSpPr>
        <p:spPr>
          <a:xfrm>
            <a:off x="266700" y="365126"/>
            <a:ext cx="10429009" cy="406172"/>
          </a:xfrm>
        </p:spPr>
        <p:txBody>
          <a:bodyPr/>
          <a:lstStyle/>
          <a:p>
            <a:r>
              <a:rPr lang="de-DE" dirty="0"/>
              <a:t>MASTERTITELFORMAT BEARBEITEN</a:t>
            </a:r>
            <a:endParaRPr lang="en-IE" dirty="0"/>
          </a:p>
        </p:txBody>
      </p:sp>
      <p:pic>
        <p:nvPicPr>
          <p:cNvPr id="10" name="Grafik 9">
            <a:extLst>
              <a:ext uri="{FF2B5EF4-FFF2-40B4-BE49-F238E27FC236}">
                <a16:creationId xmlns:a16="http://schemas.microsoft.com/office/drawing/2014/main" id="{8F2891E4-329A-4E84-8DD1-7EA8CE87B70F}"/>
              </a:ext>
            </a:extLst>
          </p:cNvPr>
          <p:cNvPicPr>
            <a:picLocks noChangeAspect="1"/>
          </p:cNvPicPr>
          <p:nvPr userDrawn="1"/>
        </p:nvPicPr>
        <p:blipFill rotWithShape="1">
          <a:blip r:embed="rId2"/>
          <a:srcRect t="25869" b="23433"/>
          <a:stretch/>
        </p:blipFill>
        <p:spPr>
          <a:xfrm>
            <a:off x="10768087" y="117231"/>
            <a:ext cx="1202400" cy="609600"/>
          </a:xfrm>
          <a:prstGeom prst="rect">
            <a:avLst/>
          </a:prstGeom>
        </p:spPr>
      </p:pic>
    </p:spTree>
    <p:extLst>
      <p:ext uri="{BB962C8B-B14F-4D97-AF65-F5344CB8AC3E}">
        <p14:creationId xmlns:p14="http://schemas.microsoft.com/office/powerpoint/2010/main" val="730036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98349D6-5656-4F3E-94F9-30819182E51B}"/>
              </a:ext>
            </a:extLst>
          </p:cNvPr>
          <p:cNvSpPr>
            <a:spLocks noGrp="1"/>
          </p:cNvSpPr>
          <p:nvPr>
            <p:ph type="pic" sz="quarter" idx="24"/>
          </p:nvPr>
        </p:nvSpPr>
        <p:spPr>
          <a:xfrm>
            <a:off x="266700" y="1154114"/>
            <a:ext cx="11658600" cy="3373582"/>
          </a:xfrm>
        </p:spPr>
        <p:txBody>
          <a:bodyPr anchor="ctr"/>
          <a:lstStyle>
            <a:lvl1pPr algn="ctr">
              <a:defRPr/>
            </a:lvl1pPr>
          </a:lstStyle>
          <a:p>
            <a:endParaRPr lang="en-US" dirty="0"/>
          </a:p>
        </p:txBody>
      </p:sp>
      <p:sp>
        <p:nvSpPr>
          <p:cNvPr id="6" name="Text Placeholder 5">
            <a:extLst>
              <a:ext uri="{FF2B5EF4-FFF2-40B4-BE49-F238E27FC236}">
                <a16:creationId xmlns:a16="http://schemas.microsoft.com/office/drawing/2014/main" id="{FE29A499-7251-4177-AAD6-31DB74545858}"/>
              </a:ext>
            </a:extLst>
          </p:cNvPr>
          <p:cNvSpPr>
            <a:spLocks noGrp="1"/>
          </p:cNvSpPr>
          <p:nvPr>
            <p:ph type="body" sz="quarter" idx="19" hasCustomPrompt="1"/>
          </p:nvPr>
        </p:nvSpPr>
        <p:spPr>
          <a:xfrm>
            <a:off x="266700" y="4624762"/>
            <a:ext cx="11658600" cy="495300"/>
          </a:xfrm>
        </p:spPr>
        <p:txBody>
          <a:bodyPr lIns="0" rIns="0">
            <a:noAutofit/>
          </a:bodyPr>
          <a:lstStyle>
            <a:lvl1pPr marL="0" indent="0">
              <a:buNone/>
              <a:defRPr sz="2400" b="1"/>
            </a:lvl1pPr>
          </a:lstStyle>
          <a:p>
            <a:pPr lvl="0"/>
            <a:r>
              <a:rPr lang="en-US" dirty="0"/>
              <a:t>TITEL</a:t>
            </a:r>
          </a:p>
        </p:txBody>
      </p:sp>
      <p:sp>
        <p:nvSpPr>
          <p:cNvPr id="11" name="Text Placeholder 5">
            <a:extLst>
              <a:ext uri="{FF2B5EF4-FFF2-40B4-BE49-F238E27FC236}">
                <a16:creationId xmlns:a16="http://schemas.microsoft.com/office/drawing/2014/main" id="{405757D1-B6B3-4DA1-B55A-7C686054C2A5}"/>
              </a:ext>
            </a:extLst>
          </p:cNvPr>
          <p:cNvSpPr>
            <a:spLocks noGrp="1"/>
          </p:cNvSpPr>
          <p:nvPr>
            <p:ph type="body" sz="quarter" idx="20" hasCustomPrompt="1"/>
          </p:nvPr>
        </p:nvSpPr>
        <p:spPr>
          <a:xfrm>
            <a:off x="266700" y="5217127"/>
            <a:ext cx="11658600" cy="955074"/>
          </a:xfrm>
        </p:spPr>
        <p:txBody>
          <a:bodyPr lIns="0" rIns="0">
            <a:normAutofit/>
          </a:bodyPr>
          <a:lstStyle>
            <a:lvl1pPr marL="0" indent="0">
              <a:buFont typeface="Wingdings" panose="05000000000000000000" pitchFamily="2" charset="2"/>
              <a:buNone/>
              <a:defRPr sz="1600" b="0"/>
            </a:lvl1pPr>
          </a:lstStyle>
          <a:p>
            <a:pPr lvl="0"/>
            <a:r>
              <a:rPr lang="en-US" dirty="0"/>
              <a:t>Text </a:t>
            </a:r>
            <a:r>
              <a:rPr lang="en-US" dirty="0" err="1"/>
              <a:t>durch</a:t>
            </a:r>
            <a:r>
              <a:rPr lang="en-US" dirty="0"/>
              <a:t> </a:t>
            </a:r>
            <a:r>
              <a:rPr lang="en-US" dirty="0" err="1"/>
              <a:t>klicken</a:t>
            </a:r>
            <a:r>
              <a:rPr lang="en-US" dirty="0"/>
              <a:t> </a:t>
            </a:r>
            <a:r>
              <a:rPr lang="en-US" dirty="0" err="1"/>
              <a:t>bearbeiten</a:t>
            </a:r>
            <a:endParaRPr lang="en-US" dirty="0"/>
          </a:p>
        </p:txBody>
      </p:sp>
      <p:sp>
        <p:nvSpPr>
          <p:cNvPr id="8" name="Date Placeholder 7"/>
          <p:cNvSpPr>
            <a:spLocks noGrp="1"/>
          </p:cNvSpPr>
          <p:nvPr>
            <p:ph type="dt" sz="half" idx="25"/>
          </p:nvPr>
        </p:nvSpPr>
        <p:spPr/>
        <p:txBody>
          <a:bodyPr/>
          <a:lstStyle/>
          <a:p>
            <a:fld id="{992BDDD1-C1F2-4398-AADF-13297EAF77D6}" type="datetime1">
              <a:rPr lang="de-DE" smtClean="0"/>
              <a:t>09.12.2019</a:t>
            </a:fld>
            <a:endParaRPr lang="en-IE"/>
          </a:p>
        </p:txBody>
      </p:sp>
      <p:sp>
        <p:nvSpPr>
          <p:cNvPr id="9" name="Footer Placeholder 8"/>
          <p:cNvSpPr>
            <a:spLocks noGrp="1"/>
          </p:cNvSpPr>
          <p:nvPr>
            <p:ph type="ftr" sz="quarter" idx="26"/>
          </p:nvPr>
        </p:nvSpPr>
        <p:spPr/>
        <p:txBody>
          <a:bodyPr/>
          <a:lstStyle/>
          <a:p>
            <a:r>
              <a:rPr lang="en-IE"/>
              <a:t>© Vogelsbergkreis 2019</a:t>
            </a:r>
          </a:p>
        </p:txBody>
      </p:sp>
      <p:sp>
        <p:nvSpPr>
          <p:cNvPr id="10" name="Slide Number Placeholder 9"/>
          <p:cNvSpPr>
            <a:spLocks noGrp="1"/>
          </p:cNvSpPr>
          <p:nvPr>
            <p:ph type="sldNum" sz="quarter" idx="27"/>
          </p:nvPr>
        </p:nvSpPr>
        <p:spPr/>
        <p:txBody>
          <a:bodyPr/>
          <a:lstStyle/>
          <a:p>
            <a:fld id="{A9CDD7D8-A11E-4637-A3C6-22CCBEA5F3AC}" type="slidenum">
              <a:rPr lang="en-IE" smtClean="0"/>
              <a:pPr/>
              <a:t>‹Nr.›</a:t>
            </a:fld>
            <a:endParaRPr lang="en-IE"/>
          </a:p>
        </p:txBody>
      </p:sp>
      <p:pic>
        <p:nvPicPr>
          <p:cNvPr id="12" name="Grafik 11">
            <a:extLst>
              <a:ext uri="{FF2B5EF4-FFF2-40B4-BE49-F238E27FC236}">
                <a16:creationId xmlns:a16="http://schemas.microsoft.com/office/drawing/2014/main" id="{B70366B5-EC5A-4FC9-97F0-BB2F624E03D7}"/>
              </a:ext>
            </a:extLst>
          </p:cNvPr>
          <p:cNvPicPr>
            <a:picLocks noChangeAspect="1"/>
          </p:cNvPicPr>
          <p:nvPr userDrawn="1"/>
        </p:nvPicPr>
        <p:blipFill rotWithShape="1">
          <a:blip r:embed="rId2"/>
          <a:srcRect t="25869" b="23433"/>
          <a:stretch/>
        </p:blipFill>
        <p:spPr>
          <a:xfrm>
            <a:off x="10768087" y="117231"/>
            <a:ext cx="1202400" cy="609600"/>
          </a:xfrm>
          <a:prstGeom prst="rect">
            <a:avLst/>
          </a:prstGeom>
        </p:spPr>
      </p:pic>
    </p:spTree>
    <p:extLst>
      <p:ext uri="{BB962C8B-B14F-4D97-AF65-F5344CB8AC3E}">
        <p14:creationId xmlns:p14="http://schemas.microsoft.com/office/powerpoint/2010/main" val="289947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grün transparent ">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4572000"/>
            <a:ext cx="12192000" cy="2286000"/>
          </a:xfrm>
          <a:prstGeom prst="rect">
            <a:avLst/>
          </a:prstGeom>
          <a:solidFill>
            <a:schemeClr val="bg2">
              <a:alpha val="70000"/>
            </a:schemeClr>
          </a:solidFill>
        </p:spPr>
        <p:txBody>
          <a:bodyPr vert="horz" wrap="square" lIns="274320" tIns="731520" rIns="1920240" bIns="0" rtlCol="0">
            <a:noAutofit/>
          </a:bodyPr>
          <a:lstStyle/>
          <a:p>
            <a:pPr lvl="0" indent="0">
              <a:lnSpc>
                <a:spcPct val="90000"/>
              </a:lnSpc>
              <a:spcBef>
                <a:spcPts val="1000"/>
              </a:spcBef>
              <a:buFont typeface="Arial" panose="020B0604020202020204" pitchFamily="34" charset="0"/>
              <a:buNone/>
            </a:pPr>
            <a:endParaRPr lang="en-IE" sz="3200" b="1">
              <a:solidFill>
                <a:schemeClr val="bg1"/>
              </a:solidFill>
            </a:endParaRPr>
          </a:p>
        </p:txBody>
      </p:sp>
      <p:sp>
        <p:nvSpPr>
          <p:cNvPr id="6" name="Text Placeholder 10">
            <a:extLst>
              <a:ext uri="{FF2B5EF4-FFF2-40B4-BE49-F238E27FC236}">
                <a16:creationId xmlns:a16="http://schemas.microsoft.com/office/drawing/2014/main" id="{36049D53-6F6C-4DC1-A0F1-51B74A101120}"/>
              </a:ext>
            </a:extLst>
          </p:cNvPr>
          <p:cNvSpPr>
            <a:spLocks noGrp="1"/>
          </p:cNvSpPr>
          <p:nvPr>
            <p:ph type="body" sz="quarter" idx="14" hasCustomPrompt="1"/>
          </p:nvPr>
        </p:nvSpPr>
        <p:spPr>
          <a:xfrm>
            <a:off x="269752" y="5793172"/>
            <a:ext cx="9898062" cy="387798"/>
          </a:xfrm>
        </p:spPr>
        <p:txBody>
          <a:bodyPr wrap="square" lIns="90000" tIns="0" rIns="0" bIns="0" anchor="ctr">
            <a:noAutofit/>
          </a:bodyPr>
          <a:lstStyle>
            <a:lvl1pPr marL="0" indent="0">
              <a:buNone/>
              <a:defRPr sz="1600">
                <a:solidFill>
                  <a:schemeClr val="bg1"/>
                </a:solidFill>
              </a:defRPr>
            </a:lvl1pPr>
            <a:lvl2pPr marL="457200" indent="0">
              <a:buNone/>
              <a:defRPr/>
            </a:lvl2pPr>
          </a:lstStyle>
          <a:p>
            <a:pPr lvl="0"/>
            <a:r>
              <a:rPr lang="en-US" dirty="0"/>
              <a:t>Master-</a:t>
            </a:r>
            <a:r>
              <a:rPr lang="en-US" dirty="0" err="1"/>
              <a:t>Untertitelformat</a:t>
            </a:r>
            <a:r>
              <a:rPr lang="en-US" dirty="0"/>
              <a:t> </a:t>
            </a:r>
            <a:r>
              <a:rPr lang="en-US" dirty="0" err="1"/>
              <a:t>bearbeiten</a:t>
            </a:r>
            <a:endParaRPr lang="en-US" dirty="0"/>
          </a:p>
        </p:txBody>
      </p:sp>
      <p:sp>
        <p:nvSpPr>
          <p:cNvPr id="8" name="Title 1">
            <a:extLst>
              <a:ext uri="{FF2B5EF4-FFF2-40B4-BE49-F238E27FC236}">
                <a16:creationId xmlns:a16="http://schemas.microsoft.com/office/drawing/2014/main" id="{6096A9E7-1032-403A-9308-B0E26024D14F}"/>
              </a:ext>
            </a:extLst>
          </p:cNvPr>
          <p:cNvSpPr>
            <a:spLocks noGrp="1"/>
          </p:cNvSpPr>
          <p:nvPr>
            <p:ph type="title" hasCustomPrompt="1"/>
          </p:nvPr>
        </p:nvSpPr>
        <p:spPr>
          <a:xfrm>
            <a:off x="258028" y="4893734"/>
            <a:ext cx="9898062" cy="973665"/>
          </a:xfrm>
        </p:spPr>
        <p:txBody>
          <a:bodyPr lIns="90000" anchor="t">
            <a:normAutofit/>
          </a:bodyPr>
          <a:lstStyle>
            <a:lvl1pPr algn="l">
              <a:defRPr lang="en-IE" sz="3200" b="1" kern="1200" dirty="0">
                <a:solidFill>
                  <a:schemeClr val="bg1"/>
                </a:solidFill>
                <a:latin typeface="+mn-lt"/>
                <a:ea typeface="+mn-ea"/>
                <a:cs typeface="+mn-cs"/>
              </a:defRPr>
            </a:lvl1pPr>
          </a:lstStyle>
          <a:p>
            <a:r>
              <a:rPr lang="de-DE" dirty="0"/>
              <a:t>MASTERTITELFORMAT BEARBEITEN</a:t>
            </a:r>
            <a:br>
              <a:rPr lang="de-DE" dirty="0"/>
            </a:br>
            <a:endParaRPr lang="en-IE" dirty="0"/>
          </a:p>
        </p:txBody>
      </p:sp>
      <p:pic>
        <p:nvPicPr>
          <p:cNvPr id="10" name="Grafik 9">
            <a:extLst>
              <a:ext uri="{FF2B5EF4-FFF2-40B4-BE49-F238E27FC236}">
                <a16:creationId xmlns:a16="http://schemas.microsoft.com/office/drawing/2014/main" id="{489B684A-BF2B-4087-BE4A-006825E92356}"/>
              </a:ext>
            </a:extLst>
          </p:cNvPr>
          <p:cNvPicPr>
            <a:picLocks noChangeAspect="1"/>
          </p:cNvPicPr>
          <p:nvPr userDrawn="1"/>
        </p:nvPicPr>
        <p:blipFill>
          <a:blip r:embed="rId3"/>
          <a:stretch>
            <a:fillRect/>
          </a:stretch>
        </p:blipFill>
        <p:spPr>
          <a:xfrm>
            <a:off x="10359848" y="5295600"/>
            <a:ext cx="1562400" cy="1562400"/>
          </a:xfrm>
          <a:prstGeom prst="rect">
            <a:avLst/>
          </a:prstGeom>
        </p:spPr>
      </p:pic>
    </p:spTree>
    <p:extLst>
      <p:ext uri="{BB962C8B-B14F-4D97-AF65-F5344CB8AC3E}">
        <p14:creationId xmlns:p14="http://schemas.microsoft.com/office/powerpoint/2010/main" val="3374013173"/>
      </p:ext>
    </p:extLst>
  </p:cSld>
  <p:clrMapOvr>
    <a:masterClrMapping/>
  </p:clrMapOvr>
  <p:extLst>
    <p:ext uri="{DCECCB84-F9BA-43D5-87BE-67443E8EF086}">
      <p15:sldGuideLst xmlns:p15="http://schemas.microsoft.com/office/powerpoint/2012/main">
        <p15:guide id="1" pos="23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schwarz transparent ">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4572000"/>
            <a:ext cx="12192000" cy="2286000"/>
          </a:xfrm>
          <a:prstGeom prst="rect">
            <a:avLst/>
          </a:prstGeom>
          <a:solidFill>
            <a:schemeClr val="accent3">
              <a:alpha val="70000"/>
            </a:schemeClr>
          </a:solidFill>
        </p:spPr>
        <p:txBody>
          <a:bodyPr vert="horz" wrap="square" lIns="274320" tIns="731520" rIns="1920240" bIns="0" rtlCol="0">
            <a:noAutofit/>
          </a:bodyPr>
          <a:lstStyle/>
          <a:p>
            <a:pPr lvl="0" indent="0">
              <a:lnSpc>
                <a:spcPct val="90000"/>
              </a:lnSpc>
              <a:spcBef>
                <a:spcPts val="1000"/>
              </a:spcBef>
              <a:buFont typeface="Arial" panose="020B0604020202020204" pitchFamily="34" charset="0"/>
              <a:buNone/>
            </a:pPr>
            <a:endParaRPr lang="en-IE" sz="3200" b="1">
              <a:solidFill>
                <a:schemeClr val="bg1"/>
              </a:solidFill>
            </a:endParaRPr>
          </a:p>
        </p:txBody>
      </p:sp>
      <p:sp>
        <p:nvSpPr>
          <p:cNvPr id="9" name="Text Placeholder 10">
            <a:extLst>
              <a:ext uri="{FF2B5EF4-FFF2-40B4-BE49-F238E27FC236}">
                <a16:creationId xmlns:a16="http://schemas.microsoft.com/office/drawing/2014/main" id="{24ED451C-D28E-4ED0-829C-DB53C4589D4E}"/>
              </a:ext>
            </a:extLst>
          </p:cNvPr>
          <p:cNvSpPr>
            <a:spLocks noGrp="1"/>
          </p:cNvSpPr>
          <p:nvPr>
            <p:ph type="body" sz="quarter" idx="14" hasCustomPrompt="1"/>
          </p:nvPr>
        </p:nvSpPr>
        <p:spPr>
          <a:xfrm>
            <a:off x="269752" y="5793172"/>
            <a:ext cx="9898062" cy="387798"/>
          </a:xfrm>
        </p:spPr>
        <p:txBody>
          <a:bodyPr wrap="square" lIns="90000" tIns="0" rIns="0" bIns="0" anchor="ctr">
            <a:noAutofit/>
          </a:bodyPr>
          <a:lstStyle>
            <a:lvl1pPr marL="0" indent="0">
              <a:buNone/>
              <a:defRPr sz="1600">
                <a:solidFill>
                  <a:schemeClr val="bg1"/>
                </a:solidFill>
              </a:defRPr>
            </a:lvl1pPr>
            <a:lvl2pPr marL="457200" indent="0">
              <a:buNone/>
              <a:defRPr/>
            </a:lvl2pPr>
          </a:lstStyle>
          <a:p>
            <a:pPr lvl="0"/>
            <a:r>
              <a:rPr lang="en-US" dirty="0"/>
              <a:t>Master-</a:t>
            </a:r>
            <a:r>
              <a:rPr lang="en-US" dirty="0" err="1"/>
              <a:t>Untertitelformat</a:t>
            </a:r>
            <a:r>
              <a:rPr lang="en-US" dirty="0"/>
              <a:t> </a:t>
            </a:r>
            <a:r>
              <a:rPr lang="en-US" dirty="0" err="1"/>
              <a:t>bearbeiten</a:t>
            </a:r>
            <a:endParaRPr lang="en-US" dirty="0"/>
          </a:p>
        </p:txBody>
      </p:sp>
      <p:sp>
        <p:nvSpPr>
          <p:cNvPr id="10" name="Title 1">
            <a:extLst>
              <a:ext uri="{FF2B5EF4-FFF2-40B4-BE49-F238E27FC236}">
                <a16:creationId xmlns:a16="http://schemas.microsoft.com/office/drawing/2014/main" id="{AAA97D41-1B3D-47F0-A9C8-10CB0813F1F7}"/>
              </a:ext>
            </a:extLst>
          </p:cNvPr>
          <p:cNvSpPr>
            <a:spLocks noGrp="1"/>
          </p:cNvSpPr>
          <p:nvPr>
            <p:ph type="title" hasCustomPrompt="1"/>
          </p:nvPr>
        </p:nvSpPr>
        <p:spPr>
          <a:xfrm>
            <a:off x="258028" y="4893734"/>
            <a:ext cx="9898062" cy="973665"/>
          </a:xfrm>
        </p:spPr>
        <p:txBody>
          <a:bodyPr lIns="90000" anchor="t">
            <a:normAutofit/>
          </a:bodyPr>
          <a:lstStyle>
            <a:lvl1pPr algn="l">
              <a:defRPr lang="en-IE" sz="3200" b="1" kern="1200" dirty="0">
                <a:solidFill>
                  <a:schemeClr val="bg1"/>
                </a:solidFill>
                <a:latin typeface="+mn-lt"/>
                <a:ea typeface="+mn-ea"/>
                <a:cs typeface="+mn-cs"/>
              </a:defRPr>
            </a:lvl1pPr>
          </a:lstStyle>
          <a:p>
            <a:r>
              <a:rPr lang="de-DE" dirty="0"/>
              <a:t>MASTERTITELFORMAT BEARBEITEN</a:t>
            </a:r>
            <a:br>
              <a:rPr lang="de-DE" dirty="0"/>
            </a:br>
            <a:endParaRPr lang="en-IE" dirty="0"/>
          </a:p>
        </p:txBody>
      </p:sp>
      <p:pic>
        <p:nvPicPr>
          <p:cNvPr id="6" name="Grafik 5">
            <a:extLst>
              <a:ext uri="{FF2B5EF4-FFF2-40B4-BE49-F238E27FC236}">
                <a16:creationId xmlns:a16="http://schemas.microsoft.com/office/drawing/2014/main" id="{050A7D66-FF00-42F4-8515-3FC61C9A8019}"/>
              </a:ext>
            </a:extLst>
          </p:cNvPr>
          <p:cNvPicPr>
            <a:picLocks noChangeAspect="1"/>
          </p:cNvPicPr>
          <p:nvPr userDrawn="1"/>
        </p:nvPicPr>
        <p:blipFill>
          <a:blip r:embed="rId3"/>
          <a:stretch>
            <a:fillRect/>
          </a:stretch>
        </p:blipFill>
        <p:spPr>
          <a:xfrm>
            <a:off x="10359848" y="5295600"/>
            <a:ext cx="1562400" cy="1562400"/>
          </a:xfrm>
          <a:prstGeom prst="rect">
            <a:avLst/>
          </a:prstGeom>
        </p:spPr>
      </p:pic>
    </p:spTree>
    <p:extLst>
      <p:ext uri="{BB962C8B-B14F-4D97-AF65-F5344CB8AC3E}">
        <p14:creationId xmlns:p14="http://schemas.microsoft.com/office/powerpoint/2010/main" val="3914048135"/>
      </p:ext>
    </p:extLst>
  </p:cSld>
  <p:clrMapOvr>
    <a:masterClrMapping/>
  </p:clrMapOvr>
  <p:extLst>
    <p:ext uri="{DCECCB84-F9BA-43D5-87BE-67443E8EF086}">
      <p15:sldGuideLst xmlns:p15="http://schemas.microsoft.com/office/powerpoint/2012/main">
        <p15:guide id="1" pos="23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rot ">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4572000"/>
            <a:ext cx="12192000" cy="2286000"/>
          </a:xfrm>
          <a:prstGeom prst="rect">
            <a:avLst/>
          </a:prstGeom>
          <a:solidFill>
            <a:srgbClr val="E4032F"/>
          </a:solidFill>
        </p:spPr>
        <p:txBody>
          <a:bodyPr vert="horz" wrap="square" lIns="274320" tIns="731520" rIns="1920240" bIns="0" rtlCol="0">
            <a:noAutofit/>
          </a:bodyPr>
          <a:lstStyle/>
          <a:p>
            <a:pPr lvl="0" indent="0">
              <a:lnSpc>
                <a:spcPct val="90000"/>
              </a:lnSpc>
              <a:spcBef>
                <a:spcPts val="1000"/>
              </a:spcBef>
              <a:buFont typeface="Arial" panose="020B0604020202020204" pitchFamily="34" charset="0"/>
              <a:buNone/>
            </a:pPr>
            <a:endParaRPr lang="en-IE" sz="3200" b="1">
              <a:solidFill>
                <a:schemeClr val="bg1"/>
              </a:solidFill>
            </a:endParaRPr>
          </a:p>
        </p:txBody>
      </p:sp>
      <p:sp>
        <p:nvSpPr>
          <p:cNvPr id="9" name="Text Placeholder 10">
            <a:extLst>
              <a:ext uri="{FF2B5EF4-FFF2-40B4-BE49-F238E27FC236}">
                <a16:creationId xmlns:a16="http://schemas.microsoft.com/office/drawing/2014/main" id="{2FC5B3BB-BD01-4079-AFF7-86B548D25C33}"/>
              </a:ext>
            </a:extLst>
          </p:cNvPr>
          <p:cNvSpPr>
            <a:spLocks noGrp="1"/>
          </p:cNvSpPr>
          <p:nvPr>
            <p:ph type="body" sz="quarter" idx="14" hasCustomPrompt="1"/>
          </p:nvPr>
        </p:nvSpPr>
        <p:spPr>
          <a:xfrm>
            <a:off x="269752" y="5793172"/>
            <a:ext cx="9898062" cy="387798"/>
          </a:xfrm>
        </p:spPr>
        <p:txBody>
          <a:bodyPr wrap="square" lIns="90000" tIns="0" rIns="0" bIns="0" anchor="ctr">
            <a:noAutofit/>
          </a:bodyPr>
          <a:lstStyle>
            <a:lvl1pPr marL="0" indent="0">
              <a:buNone/>
              <a:defRPr sz="1600">
                <a:solidFill>
                  <a:schemeClr val="bg1"/>
                </a:solidFill>
              </a:defRPr>
            </a:lvl1pPr>
            <a:lvl2pPr marL="457200" indent="0">
              <a:buNone/>
              <a:defRPr/>
            </a:lvl2pPr>
          </a:lstStyle>
          <a:p>
            <a:pPr lvl="0"/>
            <a:r>
              <a:rPr lang="en-US" dirty="0"/>
              <a:t>Master-</a:t>
            </a:r>
            <a:r>
              <a:rPr lang="en-US" dirty="0" err="1"/>
              <a:t>Untertitelformat</a:t>
            </a:r>
            <a:r>
              <a:rPr lang="en-US" dirty="0"/>
              <a:t> </a:t>
            </a:r>
            <a:r>
              <a:rPr lang="en-US" dirty="0" err="1"/>
              <a:t>bearbeiten</a:t>
            </a:r>
            <a:endParaRPr lang="en-US" dirty="0"/>
          </a:p>
        </p:txBody>
      </p:sp>
      <p:sp>
        <p:nvSpPr>
          <p:cNvPr id="10" name="Title 1">
            <a:extLst>
              <a:ext uri="{FF2B5EF4-FFF2-40B4-BE49-F238E27FC236}">
                <a16:creationId xmlns:a16="http://schemas.microsoft.com/office/drawing/2014/main" id="{28D4C295-8487-4F36-82CB-6F950E2CA875}"/>
              </a:ext>
            </a:extLst>
          </p:cNvPr>
          <p:cNvSpPr>
            <a:spLocks noGrp="1"/>
          </p:cNvSpPr>
          <p:nvPr>
            <p:ph type="title" hasCustomPrompt="1"/>
          </p:nvPr>
        </p:nvSpPr>
        <p:spPr>
          <a:xfrm>
            <a:off x="258028" y="4893734"/>
            <a:ext cx="9898062" cy="973665"/>
          </a:xfrm>
        </p:spPr>
        <p:txBody>
          <a:bodyPr lIns="90000" anchor="t">
            <a:normAutofit/>
          </a:bodyPr>
          <a:lstStyle>
            <a:lvl1pPr algn="l">
              <a:defRPr lang="en-IE" sz="3200" b="1" kern="1200" dirty="0">
                <a:solidFill>
                  <a:schemeClr val="bg1"/>
                </a:solidFill>
                <a:latin typeface="+mn-lt"/>
                <a:ea typeface="+mn-ea"/>
                <a:cs typeface="+mn-cs"/>
              </a:defRPr>
            </a:lvl1pPr>
          </a:lstStyle>
          <a:p>
            <a:r>
              <a:rPr lang="de-DE" dirty="0"/>
              <a:t>MASTERTITELFORMAT BEARBEITEN</a:t>
            </a:r>
            <a:br>
              <a:rPr lang="de-DE" dirty="0"/>
            </a:br>
            <a:endParaRPr lang="en-IE" dirty="0"/>
          </a:p>
        </p:txBody>
      </p:sp>
      <p:pic>
        <p:nvPicPr>
          <p:cNvPr id="6" name="Grafik 5">
            <a:extLst>
              <a:ext uri="{FF2B5EF4-FFF2-40B4-BE49-F238E27FC236}">
                <a16:creationId xmlns:a16="http://schemas.microsoft.com/office/drawing/2014/main" id="{6DB53D0E-6611-4DC2-BF13-1F66B089A225}"/>
              </a:ext>
            </a:extLst>
          </p:cNvPr>
          <p:cNvPicPr>
            <a:picLocks noChangeAspect="1"/>
          </p:cNvPicPr>
          <p:nvPr userDrawn="1"/>
        </p:nvPicPr>
        <p:blipFill>
          <a:blip r:embed="rId3"/>
          <a:stretch>
            <a:fillRect/>
          </a:stretch>
        </p:blipFill>
        <p:spPr>
          <a:xfrm>
            <a:off x="10359848" y="5295600"/>
            <a:ext cx="1562400" cy="1562400"/>
          </a:xfrm>
          <a:prstGeom prst="rect">
            <a:avLst/>
          </a:prstGeom>
        </p:spPr>
      </p:pic>
    </p:spTree>
    <p:extLst>
      <p:ext uri="{BB962C8B-B14F-4D97-AF65-F5344CB8AC3E}">
        <p14:creationId xmlns:p14="http://schemas.microsoft.com/office/powerpoint/2010/main" val="3055204963"/>
      </p:ext>
    </p:extLst>
  </p:cSld>
  <p:clrMapOvr>
    <a:masterClrMapping/>
  </p:clrMapOvr>
  <p:extLst>
    <p:ext uri="{DCECCB84-F9BA-43D5-87BE-67443E8EF086}">
      <p15:sldGuideLst xmlns:p15="http://schemas.microsoft.com/office/powerpoint/2012/main">
        <p15:guide id="1" pos="23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grü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4572000"/>
            <a:ext cx="12192000" cy="2286000"/>
          </a:xfrm>
          <a:prstGeom prst="rect">
            <a:avLst/>
          </a:prstGeom>
          <a:solidFill>
            <a:srgbClr val="00963F"/>
          </a:solidFill>
        </p:spPr>
        <p:txBody>
          <a:bodyPr vert="horz" wrap="square" lIns="274320" tIns="731520" rIns="1920240" bIns="0" rtlCol="0">
            <a:noAutofit/>
          </a:bodyPr>
          <a:lstStyle/>
          <a:p>
            <a:pPr lvl="0" indent="0">
              <a:lnSpc>
                <a:spcPct val="90000"/>
              </a:lnSpc>
              <a:spcBef>
                <a:spcPts val="1000"/>
              </a:spcBef>
              <a:buFont typeface="Arial" panose="020B0604020202020204" pitchFamily="34" charset="0"/>
              <a:buNone/>
            </a:pPr>
            <a:endParaRPr lang="en-IE" sz="3200" b="1">
              <a:solidFill>
                <a:schemeClr val="bg1"/>
              </a:solidFill>
            </a:endParaRPr>
          </a:p>
        </p:txBody>
      </p:sp>
      <p:sp>
        <p:nvSpPr>
          <p:cNvPr id="6" name="Text Placeholder 10">
            <a:extLst>
              <a:ext uri="{FF2B5EF4-FFF2-40B4-BE49-F238E27FC236}">
                <a16:creationId xmlns:a16="http://schemas.microsoft.com/office/drawing/2014/main" id="{E292E251-DE2D-4807-B24C-CE6F8C8EAA77}"/>
              </a:ext>
            </a:extLst>
          </p:cNvPr>
          <p:cNvSpPr>
            <a:spLocks noGrp="1"/>
          </p:cNvSpPr>
          <p:nvPr>
            <p:ph type="body" sz="quarter" idx="14" hasCustomPrompt="1"/>
          </p:nvPr>
        </p:nvSpPr>
        <p:spPr>
          <a:xfrm>
            <a:off x="269752" y="5793172"/>
            <a:ext cx="9898062" cy="387798"/>
          </a:xfrm>
        </p:spPr>
        <p:txBody>
          <a:bodyPr wrap="square" lIns="90000" tIns="0" rIns="0" bIns="0" anchor="ctr">
            <a:noAutofit/>
          </a:bodyPr>
          <a:lstStyle>
            <a:lvl1pPr marL="0" indent="0">
              <a:buNone/>
              <a:defRPr sz="1600">
                <a:solidFill>
                  <a:schemeClr val="bg1"/>
                </a:solidFill>
              </a:defRPr>
            </a:lvl1pPr>
            <a:lvl2pPr marL="457200" indent="0">
              <a:buNone/>
              <a:defRPr/>
            </a:lvl2pPr>
          </a:lstStyle>
          <a:p>
            <a:pPr lvl="0"/>
            <a:r>
              <a:rPr lang="en-US" dirty="0"/>
              <a:t>Master-</a:t>
            </a:r>
            <a:r>
              <a:rPr lang="en-US" dirty="0" err="1"/>
              <a:t>Untertitelformat</a:t>
            </a:r>
            <a:r>
              <a:rPr lang="en-US" dirty="0"/>
              <a:t> </a:t>
            </a:r>
            <a:r>
              <a:rPr lang="en-US" dirty="0" err="1"/>
              <a:t>bearbeiten</a:t>
            </a:r>
            <a:endParaRPr lang="en-US" dirty="0"/>
          </a:p>
        </p:txBody>
      </p:sp>
      <p:sp>
        <p:nvSpPr>
          <p:cNvPr id="8" name="Title 1">
            <a:extLst>
              <a:ext uri="{FF2B5EF4-FFF2-40B4-BE49-F238E27FC236}">
                <a16:creationId xmlns:a16="http://schemas.microsoft.com/office/drawing/2014/main" id="{501811D2-9E03-4680-A667-AB896F2B7723}"/>
              </a:ext>
            </a:extLst>
          </p:cNvPr>
          <p:cNvSpPr>
            <a:spLocks noGrp="1"/>
          </p:cNvSpPr>
          <p:nvPr>
            <p:ph type="title" hasCustomPrompt="1"/>
          </p:nvPr>
        </p:nvSpPr>
        <p:spPr>
          <a:xfrm>
            <a:off x="258028" y="4893734"/>
            <a:ext cx="9898062" cy="1059734"/>
          </a:xfrm>
        </p:spPr>
        <p:txBody>
          <a:bodyPr lIns="90000" anchor="t">
            <a:normAutofit/>
          </a:bodyPr>
          <a:lstStyle>
            <a:lvl1pPr algn="l">
              <a:defRPr lang="en-IE" sz="3200" b="1" kern="1200" dirty="0">
                <a:solidFill>
                  <a:schemeClr val="bg1"/>
                </a:solidFill>
                <a:latin typeface="+mn-lt"/>
                <a:ea typeface="+mn-ea"/>
                <a:cs typeface="+mn-cs"/>
              </a:defRPr>
            </a:lvl1pPr>
          </a:lstStyle>
          <a:p>
            <a:r>
              <a:rPr lang="de-DE" dirty="0"/>
              <a:t>MASTERTITELFORMAT BEARBEITEN</a:t>
            </a:r>
            <a:br>
              <a:rPr lang="de-DE" dirty="0"/>
            </a:br>
            <a:endParaRPr lang="en-IE" dirty="0"/>
          </a:p>
        </p:txBody>
      </p:sp>
      <p:pic>
        <p:nvPicPr>
          <p:cNvPr id="9" name="Grafik 8">
            <a:extLst>
              <a:ext uri="{FF2B5EF4-FFF2-40B4-BE49-F238E27FC236}">
                <a16:creationId xmlns:a16="http://schemas.microsoft.com/office/drawing/2014/main" id="{8C5F75D6-5A31-4C3C-982C-6A8BBB7D1EA4}"/>
              </a:ext>
            </a:extLst>
          </p:cNvPr>
          <p:cNvPicPr>
            <a:picLocks noChangeAspect="1"/>
          </p:cNvPicPr>
          <p:nvPr userDrawn="1"/>
        </p:nvPicPr>
        <p:blipFill>
          <a:blip r:embed="rId3"/>
          <a:stretch>
            <a:fillRect/>
          </a:stretch>
        </p:blipFill>
        <p:spPr>
          <a:xfrm>
            <a:off x="10359848" y="5295600"/>
            <a:ext cx="1562400" cy="1562400"/>
          </a:xfrm>
          <a:prstGeom prst="rect">
            <a:avLst/>
          </a:prstGeom>
        </p:spPr>
      </p:pic>
    </p:spTree>
    <p:extLst>
      <p:ext uri="{BB962C8B-B14F-4D97-AF65-F5344CB8AC3E}">
        <p14:creationId xmlns:p14="http://schemas.microsoft.com/office/powerpoint/2010/main" val="2379190530"/>
      </p:ext>
    </p:extLst>
  </p:cSld>
  <p:clrMapOvr>
    <a:masterClrMapping/>
  </p:clrMapOvr>
  <p:extLst>
    <p:ext uri="{DCECCB84-F9BA-43D5-87BE-67443E8EF086}">
      <p15:sldGuideLst xmlns:p15="http://schemas.microsoft.com/office/powerpoint/2012/main">
        <p15:guide id="1" pos="23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schwarz">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4572000"/>
            <a:ext cx="12192000" cy="2286000"/>
          </a:xfrm>
          <a:prstGeom prst="rect">
            <a:avLst/>
          </a:prstGeom>
          <a:solidFill>
            <a:srgbClr val="000000"/>
          </a:solidFill>
        </p:spPr>
        <p:txBody>
          <a:bodyPr vert="horz" wrap="square" lIns="274320" tIns="731520" rIns="1920240" bIns="0" rtlCol="0">
            <a:noAutofit/>
          </a:bodyPr>
          <a:lstStyle/>
          <a:p>
            <a:pPr lvl="0" indent="0">
              <a:lnSpc>
                <a:spcPct val="90000"/>
              </a:lnSpc>
              <a:spcBef>
                <a:spcPts val="1000"/>
              </a:spcBef>
              <a:buFont typeface="Arial" panose="020B0604020202020204" pitchFamily="34" charset="0"/>
              <a:buNone/>
            </a:pPr>
            <a:endParaRPr lang="en-IE" sz="3200" b="1" dirty="0">
              <a:solidFill>
                <a:schemeClr val="bg1"/>
              </a:solidFill>
            </a:endParaRPr>
          </a:p>
        </p:txBody>
      </p:sp>
      <p:sp>
        <p:nvSpPr>
          <p:cNvPr id="6" name="Text Placeholder 10">
            <a:extLst>
              <a:ext uri="{FF2B5EF4-FFF2-40B4-BE49-F238E27FC236}">
                <a16:creationId xmlns:a16="http://schemas.microsoft.com/office/drawing/2014/main" id="{8A0A7155-4477-451E-84A9-FFBFEE3128C0}"/>
              </a:ext>
            </a:extLst>
          </p:cNvPr>
          <p:cNvSpPr>
            <a:spLocks noGrp="1"/>
          </p:cNvSpPr>
          <p:nvPr>
            <p:ph type="body" sz="quarter" idx="14" hasCustomPrompt="1"/>
          </p:nvPr>
        </p:nvSpPr>
        <p:spPr>
          <a:xfrm>
            <a:off x="269752" y="5793172"/>
            <a:ext cx="9898062" cy="387798"/>
          </a:xfrm>
        </p:spPr>
        <p:txBody>
          <a:bodyPr wrap="square" lIns="90000" tIns="0" rIns="0" bIns="0" anchor="ctr">
            <a:noAutofit/>
          </a:bodyPr>
          <a:lstStyle>
            <a:lvl1pPr marL="0" indent="0">
              <a:buNone/>
              <a:defRPr sz="1600">
                <a:solidFill>
                  <a:schemeClr val="bg1"/>
                </a:solidFill>
              </a:defRPr>
            </a:lvl1pPr>
            <a:lvl2pPr marL="457200" indent="0">
              <a:buNone/>
              <a:defRPr/>
            </a:lvl2pPr>
          </a:lstStyle>
          <a:p>
            <a:pPr lvl="0"/>
            <a:r>
              <a:rPr lang="en-US" dirty="0"/>
              <a:t>Master-</a:t>
            </a:r>
            <a:r>
              <a:rPr lang="en-US" dirty="0" err="1"/>
              <a:t>Untertitelformat</a:t>
            </a:r>
            <a:r>
              <a:rPr lang="en-US" dirty="0"/>
              <a:t> </a:t>
            </a:r>
            <a:r>
              <a:rPr lang="en-US" dirty="0" err="1"/>
              <a:t>bearbeiten</a:t>
            </a:r>
            <a:endParaRPr lang="en-US" dirty="0"/>
          </a:p>
        </p:txBody>
      </p:sp>
      <p:sp>
        <p:nvSpPr>
          <p:cNvPr id="8" name="Title 1">
            <a:extLst>
              <a:ext uri="{FF2B5EF4-FFF2-40B4-BE49-F238E27FC236}">
                <a16:creationId xmlns:a16="http://schemas.microsoft.com/office/drawing/2014/main" id="{D61F3142-008A-4314-9679-1D0C439DE297}"/>
              </a:ext>
            </a:extLst>
          </p:cNvPr>
          <p:cNvSpPr>
            <a:spLocks noGrp="1"/>
          </p:cNvSpPr>
          <p:nvPr>
            <p:ph type="title" hasCustomPrompt="1"/>
          </p:nvPr>
        </p:nvSpPr>
        <p:spPr>
          <a:xfrm>
            <a:off x="258028" y="4893734"/>
            <a:ext cx="9898062" cy="973665"/>
          </a:xfrm>
        </p:spPr>
        <p:txBody>
          <a:bodyPr lIns="90000" anchor="t">
            <a:normAutofit/>
          </a:bodyPr>
          <a:lstStyle>
            <a:lvl1pPr algn="l">
              <a:defRPr lang="en-IE" sz="3200" b="1" kern="1200" dirty="0">
                <a:solidFill>
                  <a:schemeClr val="bg1"/>
                </a:solidFill>
                <a:latin typeface="+mn-lt"/>
                <a:ea typeface="+mn-ea"/>
                <a:cs typeface="+mn-cs"/>
              </a:defRPr>
            </a:lvl1pPr>
          </a:lstStyle>
          <a:p>
            <a:r>
              <a:rPr lang="de-DE" dirty="0"/>
              <a:t>MASTERTITELFORMAT BEARBEITEN</a:t>
            </a:r>
            <a:br>
              <a:rPr lang="de-DE" dirty="0"/>
            </a:br>
            <a:endParaRPr lang="en-IE" dirty="0"/>
          </a:p>
        </p:txBody>
      </p:sp>
      <p:pic>
        <p:nvPicPr>
          <p:cNvPr id="9" name="Grafik 8">
            <a:extLst>
              <a:ext uri="{FF2B5EF4-FFF2-40B4-BE49-F238E27FC236}">
                <a16:creationId xmlns:a16="http://schemas.microsoft.com/office/drawing/2014/main" id="{201EC6ED-641C-41BA-AC45-B0D021898051}"/>
              </a:ext>
            </a:extLst>
          </p:cNvPr>
          <p:cNvPicPr>
            <a:picLocks noChangeAspect="1"/>
          </p:cNvPicPr>
          <p:nvPr userDrawn="1"/>
        </p:nvPicPr>
        <p:blipFill>
          <a:blip r:embed="rId3"/>
          <a:stretch>
            <a:fillRect/>
          </a:stretch>
        </p:blipFill>
        <p:spPr>
          <a:xfrm>
            <a:off x="10359848" y="5295600"/>
            <a:ext cx="1562400" cy="1562400"/>
          </a:xfrm>
          <a:prstGeom prst="rect">
            <a:avLst/>
          </a:prstGeom>
        </p:spPr>
      </p:pic>
    </p:spTree>
    <p:extLst>
      <p:ext uri="{BB962C8B-B14F-4D97-AF65-F5344CB8AC3E}">
        <p14:creationId xmlns:p14="http://schemas.microsoft.com/office/powerpoint/2010/main" val="1655584431"/>
      </p:ext>
    </p:extLst>
  </p:cSld>
  <p:clrMapOvr>
    <a:masterClrMapping/>
  </p:clrMapOvr>
  <p:extLst>
    <p:ext uri="{DCECCB84-F9BA-43D5-87BE-67443E8EF086}">
      <p15:sldGuideLst xmlns:p15="http://schemas.microsoft.com/office/powerpoint/2012/main">
        <p15:guide id="1" orient="horz" pos="333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rot ">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4572000"/>
            <a:ext cx="12192000" cy="2286000"/>
          </a:xfrm>
          <a:prstGeom prst="rect">
            <a:avLst/>
          </a:prstGeom>
          <a:solidFill>
            <a:srgbClr val="E4032F"/>
          </a:solidFill>
        </p:spPr>
        <p:txBody>
          <a:bodyPr vert="horz" wrap="square" lIns="274320" tIns="731520" rIns="1920240" bIns="0" rtlCol="0">
            <a:noAutofit/>
          </a:bodyPr>
          <a:lstStyle/>
          <a:p>
            <a:pPr lvl="0" indent="0">
              <a:lnSpc>
                <a:spcPct val="90000"/>
              </a:lnSpc>
              <a:spcBef>
                <a:spcPts val="1000"/>
              </a:spcBef>
              <a:buFont typeface="Arial" panose="020B0604020202020204" pitchFamily="34" charset="0"/>
              <a:buNone/>
            </a:pPr>
            <a:endParaRPr lang="en-IE" sz="3200" b="1">
              <a:solidFill>
                <a:schemeClr val="bg1"/>
              </a:solidFill>
            </a:endParaRPr>
          </a:p>
        </p:txBody>
      </p:sp>
      <p:sp>
        <p:nvSpPr>
          <p:cNvPr id="9" name="Text Placeholder 10">
            <a:extLst>
              <a:ext uri="{FF2B5EF4-FFF2-40B4-BE49-F238E27FC236}">
                <a16:creationId xmlns:a16="http://schemas.microsoft.com/office/drawing/2014/main" id="{2FC5B3BB-BD01-4079-AFF7-86B548D25C33}"/>
              </a:ext>
            </a:extLst>
          </p:cNvPr>
          <p:cNvSpPr>
            <a:spLocks noGrp="1"/>
          </p:cNvSpPr>
          <p:nvPr>
            <p:ph type="body" sz="quarter" idx="14" hasCustomPrompt="1"/>
          </p:nvPr>
        </p:nvSpPr>
        <p:spPr>
          <a:xfrm>
            <a:off x="269752" y="5793172"/>
            <a:ext cx="9898062" cy="387798"/>
          </a:xfrm>
        </p:spPr>
        <p:txBody>
          <a:bodyPr wrap="square" lIns="90000" tIns="0" rIns="0" bIns="0" anchor="ctr">
            <a:noAutofit/>
          </a:bodyPr>
          <a:lstStyle>
            <a:lvl1pPr marL="0" indent="0">
              <a:buNone/>
              <a:defRPr sz="1600">
                <a:solidFill>
                  <a:schemeClr val="bg1"/>
                </a:solidFill>
              </a:defRPr>
            </a:lvl1pPr>
            <a:lvl2pPr marL="457200" indent="0">
              <a:buNone/>
              <a:defRPr/>
            </a:lvl2pPr>
          </a:lstStyle>
          <a:p>
            <a:pPr lvl="0"/>
            <a:r>
              <a:rPr lang="en-US" dirty="0"/>
              <a:t>Master-</a:t>
            </a:r>
            <a:r>
              <a:rPr lang="en-US" dirty="0" err="1"/>
              <a:t>Untertitelformat</a:t>
            </a:r>
            <a:r>
              <a:rPr lang="en-US" dirty="0"/>
              <a:t> </a:t>
            </a:r>
            <a:r>
              <a:rPr lang="en-US" dirty="0" err="1"/>
              <a:t>bearbeiten</a:t>
            </a:r>
            <a:endParaRPr lang="en-US" dirty="0"/>
          </a:p>
        </p:txBody>
      </p:sp>
      <p:sp>
        <p:nvSpPr>
          <p:cNvPr id="10" name="Title 1">
            <a:extLst>
              <a:ext uri="{FF2B5EF4-FFF2-40B4-BE49-F238E27FC236}">
                <a16:creationId xmlns:a16="http://schemas.microsoft.com/office/drawing/2014/main" id="{28D4C295-8487-4F36-82CB-6F950E2CA875}"/>
              </a:ext>
            </a:extLst>
          </p:cNvPr>
          <p:cNvSpPr>
            <a:spLocks noGrp="1"/>
          </p:cNvSpPr>
          <p:nvPr>
            <p:ph type="title" hasCustomPrompt="1"/>
          </p:nvPr>
        </p:nvSpPr>
        <p:spPr>
          <a:xfrm>
            <a:off x="258028" y="4893734"/>
            <a:ext cx="9898062" cy="973665"/>
          </a:xfrm>
        </p:spPr>
        <p:txBody>
          <a:bodyPr lIns="90000" anchor="t">
            <a:normAutofit/>
          </a:bodyPr>
          <a:lstStyle>
            <a:lvl1pPr algn="l">
              <a:defRPr lang="en-IE" sz="3200" b="1" kern="1200" dirty="0">
                <a:solidFill>
                  <a:schemeClr val="bg1"/>
                </a:solidFill>
                <a:latin typeface="+mn-lt"/>
                <a:ea typeface="+mn-ea"/>
                <a:cs typeface="+mn-cs"/>
              </a:defRPr>
            </a:lvl1pPr>
          </a:lstStyle>
          <a:p>
            <a:r>
              <a:rPr lang="de-DE" dirty="0"/>
              <a:t>MASTERTITELFORMAT BEARBEITEN</a:t>
            </a:r>
            <a:br>
              <a:rPr lang="de-DE" dirty="0"/>
            </a:br>
            <a:endParaRPr lang="en-IE" dirty="0"/>
          </a:p>
        </p:txBody>
      </p:sp>
      <p:sp>
        <p:nvSpPr>
          <p:cNvPr id="4" name="Textplatzhalter 3">
            <a:extLst>
              <a:ext uri="{FF2B5EF4-FFF2-40B4-BE49-F238E27FC236}">
                <a16:creationId xmlns:a16="http://schemas.microsoft.com/office/drawing/2014/main" id="{B34E2D34-FFD1-4E04-B699-ED9F8AE4B8F6}"/>
              </a:ext>
            </a:extLst>
          </p:cNvPr>
          <p:cNvSpPr>
            <a:spLocks noGrp="1"/>
          </p:cNvSpPr>
          <p:nvPr>
            <p:ph type="body" sz="quarter" idx="15"/>
          </p:nvPr>
        </p:nvSpPr>
        <p:spPr>
          <a:xfrm>
            <a:off x="266700" y="342900"/>
            <a:ext cx="11658600" cy="4229100"/>
          </a:xfrm>
        </p:spPr>
        <p:txBody>
          <a:bodyPr anchor="ctr">
            <a:normAutofit/>
          </a:bodyPr>
          <a:lstStyle>
            <a:lvl1pPr marL="0" indent="0">
              <a:buNone/>
              <a:defRPr sz="3200" b="1"/>
            </a:lvl1pPr>
          </a:lstStyle>
          <a:p>
            <a:pPr lvl="0"/>
            <a:endParaRPr lang="de-DE" dirty="0"/>
          </a:p>
        </p:txBody>
      </p:sp>
      <p:pic>
        <p:nvPicPr>
          <p:cNvPr id="8" name="Grafik 7">
            <a:extLst>
              <a:ext uri="{FF2B5EF4-FFF2-40B4-BE49-F238E27FC236}">
                <a16:creationId xmlns:a16="http://schemas.microsoft.com/office/drawing/2014/main" id="{01CFB2FD-BC4B-491B-9B10-3719A356FB73}"/>
              </a:ext>
            </a:extLst>
          </p:cNvPr>
          <p:cNvPicPr>
            <a:picLocks noChangeAspect="1"/>
          </p:cNvPicPr>
          <p:nvPr userDrawn="1"/>
        </p:nvPicPr>
        <p:blipFill>
          <a:blip r:embed="rId2"/>
          <a:stretch>
            <a:fillRect/>
          </a:stretch>
        </p:blipFill>
        <p:spPr>
          <a:xfrm>
            <a:off x="10359848" y="5295600"/>
            <a:ext cx="1562400" cy="1562400"/>
          </a:xfrm>
          <a:prstGeom prst="rect">
            <a:avLst/>
          </a:prstGeom>
        </p:spPr>
      </p:pic>
    </p:spTree>
    <p:extLst>
      <p:ext uri="{BB962C8B-B14F-4D97-AF65-F5344CB8AC3E}">
        <p14:creationId xmlns:p14="http://schemas.microsoft.com/office/powerpoint/2010/main" val="506613594"/>
      </p:ext>
    </p:extLst>
  </p:cSld>
  <p:clrMapOvr>
    <a:masterClrMapping/>
  </p:clrMapOvr>
  <p:extLst>
    <p:ext uri="{DCECCB84-F9BA-43D5-87BE-67443E8EF086}">
      <p15:sldGuideLst xmlns:p15="http://schemas.microsoft.com/office/powerpoint/2012/main">
        <p15:guide id="1" pos="23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grün">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D9EF501-F92C-4C9D-AC91-EA127D9733CC}"/>
              </a:ext>
            </a:extLst>
          </p:cNvPr>
          <p:cNvSpPr/>
          <p:nvPr userDrawn="1"/>
        </p:nvSpPr>
        <p:spPr>
          <a:xfrm>
            <a:off x="0" y="4572000"/>
            <a:ext cx="12192000" cy="2286000"/>
          </a:xfrm>
          <a:prstGeom prst="rect">
            <a:avLst/>
          </a:prstGeom>
          <a:solidFill>
            <a:srgbClr val="00963F"/>
          </a:solidFill>
        </p:spPr>
        <p:txBody>
          <a:bodyPr vert="horz" wrap="square" lIns="274320" tIns="731520" rIns="1920240" bIns="0" rtlCol="0">
            <a:noAutofit/>
          </a:bodyPr>
          <a:lstStyle/>
          <a:p>
            <a:pPr lvl="0" indent="0">
              <a:lnSpc>
                <a:spcPct val="90000"/>
              </a:lnSpc>
              <a:spcBef>
                <a:spcPts val="1000"/>
              </a:spcBef>
              <a:buFont typeface="Arial" panose="020B0604020202020204" pitchFamily="34" charset="0"/>
              <a:buNone/>
            </a:pPr>
            <a:endParaRPr lang="en-IE" sz="3200" b="1">
              <a:solidFill>
                <a:schemeClr val="bg1"/>
              </a:solidFill>
            </a:endParaRPr>
          </a:p>
        </p:txBody>
      </p:sp>
      <p:sp>
        <p:nvSpPr>
          <p:cNvPr id="9" name="Text Placeholder 10">
            <a:extLst>
              <a:ext uri="{FF2B5EF4-FFF2-40B4-BE49-F238E27FC236}">
                <a16:creationId xmlns:a16="http://schemas.microsoft.com/office/drawing/2014/main" id="{2FC5B3BB-BD01-4079-AFF7-86B548D25C33}"/>
              </a:ext>
            </a:extLst>
          </p:cNvPr>
          <p:cNvSpPr>
            <a:spLocks noGrp="1"/>
          </p:cNvSpPr>
          <p:nvPr>
            <p:ph type="body" sz="quarter" idx="14" hasCustomPrompt="1"/>
          </p:nvPr>
        </p:nvSpPr>
        <p:spPr>
          <a:xfrm>
            <a:off x="269752" y="5793172"/>
            <a:ext cx="9898062" cy="387798"/>
          </a:xfrm>
        </p:spPr>
        <p:txBody>
          <a:bodyPr wrap="square" lIns="90000" tIns="0" rIns="0" bIns="0" anchor="ctr">
            <a:noAutofit/>
          </a:bodyPr>
          <a:lstStyle>
            <a:lvl1pPr marL="0" indent="0">
              <a:buNone/>
              <a:defRPr sz="1600">
                <a:solidFill>
                  <a:schemeClr val="bg1"/>
                </a:solidFill>
              </a:defRPr>
            </a:lvl1pPr>
            <a:lvl2pPr marL="457200" indent="0">
              <a:buNone/>
              <a:defRPr/>
            </a:lvl2pPr>
          </a:lstStyle>
          <a:p>
            <a:pPr lvl="0"/>
            <a:r>
              <a:rPr lang="en-US" dirty="0"/>
              <a:t>Master-</a:t>
            </a:r>
            <a:r>
              <a:rPr lang="en-US" dirty="0" err="1"/>
              <a:t>Untertitelformat</a:t>
            </a:r>
            <a:r>
              <a:rPr lang="en-US" dirty="0"/>
              <a:t> </a:t>
            </a:r>
            <a:r>
              <a:rPr lang="en-US" dirty="0" err="1"/>
              <a:t>bearbeiten</a:t>
            </a:r>
            <a:endParaRPr lang="en-US" dirty="0"/>
          </a:p>
        </p:txBody>
      </p:sp>
      <p:sp>
        <p:nvSpPr>
          <p:cNvPr id="10" name="Title 1">
            <a:extLst>
              <a:ext uri="{FF2B5EF4-FFF2-40B4-BE49-F238E27FC236}">
                <a16:creationId xmlns:a16="http://schemas.microsoft.com/office/drawing/2014/main" id="{28D4C295-8487-4F36-82CB-6F950E2CA875}"/>
              </a:ext>
            </a:extLst>
          </p:cNvPr>
          <p:cNvSpPr>
            <a:spLocks noGrp="1"/>
          </p:cNvSpPr>
          <p:nvPr>
            <p:ph type="title" hasCustomPrompt="1"/>
          </p:nvPr>
        </p:nvSpPr>
        <p:spPr>
          <a:xfrm>
            <a:off x="258028" y="4893734"/>
            <a:ext cx="9898062" cy="973665"/>
          </a:xfrm>
        </p:spPr>
        <p:txBody>
          <a:bodyPr lIns="90000" anchor="t">
            <a:normAutofit/>
          </a:bodyPr>
          <a:lstStyle>
            <a:lvl1pPr algn="l">
              <a:defRPr lang="en-IE" sz="3200" b="1" kern="1200" dirty="0">
                <a:solidFill>
                  <a:schemeClr val="bg1"/>
                </a:solidFill>
                <a:latin typeface="+mn-lt"/>
                <a:ea typeface="+mn-ea"/>
                <a:cs typeface="+mn-cs"/>
              </a:defRPr>
            </a:lvl1pPr>
          </a:lstStyle>
          <a:p>
            <a:r>
              <a:rPr lang="de-DE" dirty="0"/>
              <a:t>MASTERTITELFORMAT BEARBEITEN</a:t>
            </a:r>
            <a:br>
              <a:rPr lang="de-DE" dirty="0"/>
            </a:br>
            <a:endParaRPr lang="en-IE" dirty="0"/>
          </a:p>
        </p:txBody>
      </p:sp>
      <p:sp>
        <p:nvSpPr>
          <p:cNvPr id="4" name="Textplatzhalter 3">
            <a:extLst>
              <a:ext uri="{FF2B5EF4-FFF2-40B4-BE49-F238E27FC236}">
                <a16:creationId xmlns:a16="http://schemas.microsoft.com/office/drawing/2014/main" id="{B34E2D34-FFD1-4E04-B699-ED9F8AE4B8F6}"/>
              </a:ext>
            </a:extLst>
          </p:cNvPr>
          <p:cNvSpPr>
            <a:spLocks noGrp="1"/>
          </p:cNvSpPr>
          <p:nvPr>
            <p:ph type="body" sz="quarter" idx="15"/>
          </p:nvPr>
        </p:nvSpPr>
        <p:spPr>
          <a:xfrm>
            <a:off x="266700" y="342900"/>
            <a:ext cx="11658600" cy="4229100"/>
          </a:xfrm>
        </p:spPr>
        <p:txBody>
          <a:bodyPr anchor="ctr">
            <a:normAutofit/>
          </a:bodyPr>
          <a:lstStyle>
            <a:lvl1pPr marL="0" indent="0">
              <a:buNone/>
              <a:defRPr sz="3200" b="1"/>
            </a:lvl1pPr>
          </a:lstStyle>
          <a:p>
            <a:pPr lvl="0"/>
            <a:endParaRPr lang="de-DE" dirty="0"/>
          </a:p>
        </p:txBody>
      </p:sp>
      <p:pic>
        <p:nvPicPr>
          <p:cNvPr id="11" name="Grafik 10">
            <a:extLst>
              <a:ext uri="{FF2B5EF4-FFF2-40B4-BE49-F238E27FC236}">
                <a16:creationId xmlns:a16="http://schemas.microsoft.com/office/drawing/2014/main" id="{FBA6B577-3B92-4F32-A7D5-BC14EEF9A4E0}"/>
              </a:ext>
            </a:extLst>
          </p:cNvPr>
          <p:cNvPicPr>
            <a:picLocks noChangeAspect="1"/>
          </p:cNvPicPr>
          <p:nvPr userDrawn="1"/>
        </p:nvPicPr>
        <p:blipFill>
          <a:blip r:embed="rId2"/>
          <a:stretch>
            <a:fillRect/>
          </a:stretch>
        </p:blipFill>
        <p:spPr>
          <a:xfrm>
            <a:off x="10359848" y="5295600"/>
            <a:ext cx="1562400" cy="1562400"/>
          </a:xfrm>
          <a:prstGeom prst="rect">
            <a:avLst/>
          </a:prstGeom>
        </p:spPr>
      </p:pic>
    </p:spTree>
    <p:extLst>
      <p:ext uri="{BB962C8B-B14F-4D97-AF65-F5344CB8AC3E}">
        <p14:creationId xmlns:p14="http://schemas.microsoft.com/office/powerpoint/2010/main" val="3553188776"/>
      </p:ext>
    </p:extLst>
  </p:cSld>
  <p:clrMapOvr>
    <a:masterClrMapping/>
  </p:clrMapOvr>
  <p:extLst>
    <p:ext uri="{DCECCB84-F9BA-43D5-87BE-67443E8EF086}">
      <p15:sldGuideLst xmlns:p15="http://schemas.microsoft.com/office/powerpoint/2012/main">
        <p15:guide id="1" pos="23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schwarz">
    <p:bg>
      <p:bgPr>
        <a:solidFill>
          <a:schemeClr val="bg1"/>
        </a:solidFill>
        <a:effectLst/>
      </p:bgPr>
    </p:bg>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5FFF72DA-4402-4C77-B98B-116020AF548E}"/>
              </a:ext>
            </a:extLst>
          </p:cNvPr>
          <p:cNvSpPr/>
          <p:nvPr userDrawn="1"/>
        </p:nvSpPr>
        <p:spPr>
          <a:xfrm>
            <a:off x="0" y="4572000"/>
            <a:ext cx="12192000" cy="2286000"/>
          </a:xfrm>
          <a:prstGeom prst="rect">
            <a:avLst/>
          </a:prstGeom>
          <a:solidFill>
            <a:srgbClr val="000000"/>
          </a:solidFill>
        </p:spPr>
        <p:txBody>
          <a:bodyPr vert="horz" wrap="square" lIns="274320" tIns="731520" rIns="1920240" bIns="0" rtlCol="0">
            <a:noAutofit/>
          </a:bodyPr>
          <a:lstStyle/>
          <a:p>
            <a:pPr lvl="0" indent="0">
              <a:lnSpc>
                <a:spcPct val="90000"/>
              </a:lnSpc>
              <a:spcBef>
                <a:spcPts val="1000"/>
              </a:spcBef>
              <a:buFont typeface="Arial" panose="020B0604020202020204" pitchFamily="34" charset="0"/>
              <a:buNone/>
            </a:pPr>
            <a:endParaRPr lang="en-IE" sz="3200" b="1" dirty="0">
              <a:solidFill>
                <a:schemeClr val="bg1"/>
              </a:solidFill>
            </a:endParaRPr>
          </a:p>
        </p:txBody>
      </p:sp>
      <p:sp>
        <p:nvSpPr>
          <p:cNvPr id="9" name="Text Placeholder 10">
            <a:extLst>
              <a:ext uri="{FF2B5EF4-FFF2-40B4-BE49-F238E27FC236}">
                <a16:creationId xmlns:a16="http://schemas.microsoft.com/office/drawing/2014/main" id="{2FC5B3BB-BD01-4079-AFF7-86B548D25C33}"/>
              </a:ext>
            </a:extLst>
          </p:cNvPr>
          <p:cNvSpPr>
            <a:spLocks noGrp="1"/>
          </p:cNvSpPr>
          <p:nvPr>
            <p:ph type="body" sz="quarter" idx="14" hasCustomPrompt="1"/>
          </p:nvPr>
        </p:nvSpPr>
        <p:spPr>
          <a:xfrm>
            <a:off x="269752" y="5793172"/>
            <a:ext cx="9898062" cy="387798"/>
          </a:xfrm>
        </p:spPr>
        <p:txBody>
          <a:bodyPr wrap="square" lIns="90000" tIns="0" rIns="0" bIns="0" anchor="ctr">
            <a:noAutofit/>
          </a:bodyPr>
          <a:lstStyle>
            <a:lvl1pPr marL="0" indent="0">
              <a:buNone/>
              <a:defRPr sz="1600">
                <a:solidFill>
                  <a:schemeClr val="bg1"/>
                </a:solidFill>
              </a:defRPr>
            </a:lvl1pPr>
            <a:lvl2pPr marL="457200" indent="0">
              <a:buNone/>
              <a:defRPr/>
            </a:lvl2pPr>
          </a:lstStyle>
          <a:p>
            <a:pPr lvl="0"/>
            <a:r>
              <a:rPr lang="en-US" dirty="0"/>
              <a:t>Master-</a:t>
            </a:r>
            <a:r>
              <a:rPr lang="en-US" dirty="0" err="1"/>
              <a:t>Untertitelformat</a:t>
            </a:r>
            <a:r>
              <a:rPr lang="en-US" dirty="0"/>
              <a:t> </a:t>
            </a:r>
            <a:r>
              <a:rPr lang="en-US" dirty="0" err="1"/>
              <a:t>bearbeiten</a:t>
            </a:r>
            <a:endParaRPr lang="en-US" dirty="0"/>
          </a:p>
        </p:txBody>
      </p:sp>
      <p:sp>
        <p:nvSpPr>
          <p:cNvPr id="10" name="Title 1">
            <a:extLst>
              <a:ext uri="{FF2B5EF4-FFF2-40B4-BE49-F238E27FC236}">
                <a16:creationId xmlns:a16="http://schemas.microsoft.com/office/drawing/2014/main" id="{28D4C295-8487-4F36-82CB-6F950E2CA875}"/>
              </a:ext>
            </a:extLst>
          </p:cNvPr>
          <p:cNvSpPr>
            <a:spLocks noGrp="1"/>
          </p:cNvSpPr>
          <p:nvPr>
            <p:ph type="title" hasCustomPrompt="1"/>
          </p:nvPr>
        </p:nvSpPr>
        <p:spPr>
          <a:xfrm>
            <a:off x="258028" y="4893734"/>
            <a:ext cx="9898062" cy="973665"/>
          </a:xfrm>
        </p:spPr>
        <p:txBody>
          <a:bodyPr lIns="90000" anchor="t">
            <a:normAutofit/>
          </a:bodyPr>
          <a:lstStyle>
            <a:lvl1pPr algn="l">
              <a:defRPr lang="en-IE" sz="3200" b="1" kern="1200" dirty="0">
                <a:solidFill>
                  <a:schemeClr val="bg1"/>
                </a:solidFill>
                <a:latin typeface="+mn-lt"/>
                <a:ea typeface="+mn-ea"/>
                <a:cs typeface="+mn-cs"/>
              </a:defRPr>
            </a:lvl1pPr>
          </a:lstStyle>
          <a:p>
            <a:r>
              <a:rPr lang="de-DE" dirty="0"/>
              <a:t>MASTERTITELFORMAT BEARBEITEN</a:t>
            </a:r>
            <a:br>
              <a:rPr lang="de-DE" dirty="0"/>
            </a:br>
            <a:endParaRPr lang="en-IE" dirty="0"/>
          </a:p>
        </p:txBody>
      </p:sp>
      <p:sp>
        <p:nvSpPr>
          <p:cNvPr id="4" name="Textplatzhalter 3">
            <a:extLst>
              <a:ext uri="{FF2B5EF4-FFF2-40B4-BE49-F238E27FC236}">
                <a16:creationId xmlns:a16="http://schemas.microsoft.com/office/drawing/2014/main" id="{B34E2D34-FFD1-4E04-B699-ED9F8AE4B8F6}"/>
              </a:ext>
            </a:extLst>
          </p:cNvPr>
          <p:cNvSpPr>
            <a:spLocks noGrp="1"/>
          </p:cNvSpPr>
          <p:nvPr>
            <p:ph type="body" sz="quarter" idx="15"/>
          </p:nvPr>
        </p:nvSpPr>
        <p:spPr>
          <a:xfrm>
            <a:off x="266700" y="342900"/>
            <a:ext cx="11658600" cy="4229100"/>
          </a:xfrm>
        </p:spPr>
        <p:txBody>
          <a:bodyPr anchor="ctr">
            <a:normAutofit/>
          </a:bodyPr>
          <a:lstStyle>
            <a:lvl1pPr marL="0" indent="0">
              <a:buNone/>
              <a:defRPr sz="3200" b="1"/>
            </a:lvl1pPr>
          </a:lstStyle>
          <a:p>
            <a:pPr lvl="0"/>
            <a:endParaRPr lang="de-DE" dirty="0"/>
          </a:p>
        </p:txBody>
      </p:sp>
      <p:pic>
        <p:nvPicPr>
          <p:cNvPr id="8" name="Grafik 7">
            <a:extLst>
              <a:ext uri="{FF2B5EF4-FFF2-40B4-BE49-F238E27FC236}">
                <a16:creationId xmlns:a16="http://schemas.microsoft.com/office/drawing/2014/main" id="{9773CD18-88D7-4744-BE18-F51E67F0BF07}"/>
              </a:ext>
            </a:extLst>
          </p:cNvPr>
          <p:cNvPicPr>
            <a:picLocks noChangeAspect="1"/>
          </p:cNvPicPr>
          <p:nvPr userDrawn="1"/>
        </p:nvPicPr>
        <p:blipFill>
          <a:blip r:embed="rId2"/>
          <a:stretch>
            <a:fillRect/>
          </a:stretch>
        </p:blipFill>
        <p:spPr>
          <a:xfrm>
            <a:off x="10359848" y="5295600"/>
            <a:ext cx="1562400" cy="1562400"/>
          </a:xfrm>
          <a:prstGeom prst="rect">
            <a:avLst/>
          </a:prstGeom>
        </p:spPr>
      </p:pic>
    </p:spTree>
    <p:extLst>
      <p:ext uri="{BB962C8B-B14F-4D97-AF65-F5344CB8AC3E}">
        <p14:creationId xmlns:p14="http://schemas.microsoft.com/office/powerpoint/2010/main" val="1516696522"/>
      </p:ext>
    </p:extLst>
  </p:cSld>
  <p:clrMapOvr>
    <a:masterClrMapping/>
  </p:clrMapOvr>
  <p:extLst>
    <p:ext uri="{DCECCB84-F9BA-43D5-87BE-67443E8EF086}">
      <p15:sldGuideLst xmlns:p15="http://schemas.microsoft.com/office/powerpoint/2012/main">
        <p15:guide id="1" pos="2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3C04ED-E739-4FDA-B9F2-957073ACC74C}"/>
              </a:ext>
            </a:extLst>
          </p:cNvPr>
          <p:cNvSpPr/>
          <p:nvPr userDrawn="1"/>
        </p:nvSpPr>
        <p:spPr>
          <a:xfrm flipH="1">
            <a:off x="10925863" y="6646470"/>
            <a:ext cx="999438" cy="216000"/>
          </a:xfrm>
          <a:prstGeom prst="rect">
            <a:avLst/>
          </a:prstGeom>
          <a:solidFill>
            <a:srgbClr val="E40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3C04ED-E739-4FDA-B9F2-957073ACC74C}"/>
              </a:ext>
            </a:extLst>
          </p:cNvPr>
          <p:cNvSpPr/>
          <p:nvPr userDrawn="1"/>
        </p:nvSpPr>
        <p:spPr>
          <a:xfrm flipH="1">
            <a:off x="9926425" y="6646470"/>
            <a:ext cx="999438"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platzhalter 1">
            <a:extLst>
              <a:ext uri="{FF2B5EF4-FFF2-40B4-BE49-F238E27FC236}">
                <a16:creationId xmlns:a16="http://schemas.microsoft.com/office/drawing/2014/main" id="{F42EBA1F-F5EF-D840-AA1A-A1DF682C181D}"/>
              </a:ext>
            </a:extLst>
          </p:cNvPr>
          <p:cNvSpPr>
            <a:spLocks noGrp="1"/>
          </p:cNvSpPr>
          <p:nvPr>
            <p:ph type="title"/>
          </p:nvPr>
        </p:nvSpPr>
        <p:spPr>
          <a:xfrm>
            <a:off x="266700" y="365126"/>
            <a:ext cx="11658600" cy="406172"/>
          </a:xfrm>
          <a:prstGeom prst="rect">
            <a:avLst/>
          </a:prstGeom>
        </p:spPr>
        <p:txBody>
          <a:bodyPr vert="horz" lIns="91440" tIns="45720" rIns="91440" bIns="45720" rtlCol="0" anchor="ctr">
            <a:noAutofit/>
          </a:bodyPr>
          <a:lstStyle/>
          <a:p>
            <a:r>
              <a:rPr lang="de-DE" dirty="0"/>
              <a:t>MASTERTITELFORMAT BEARBEITEN</a:t>
            </a:r>
          </a:p>
        </p:txBody>
      </p:sp>
      <p:sp>
        <p:nvSpPr>
          <p:cNvPr id="3" name="Textplatzhalter 2">
            <a:extLst>
              <a:ext uri="{FF2B5EF4-FFF2-40B4-BE49-F238E27FC236}">
                <a16:creationId xmlns:a16="http://schemas.microsoft.com/office/drawing/2014/main" id="{0917CAA7-F2F4-6D43-BBD3-63D46E230577}"/>
              </a:ext>
            </a:extLst>
          </p:cNvPr>
          <p:cNvSpPr>
            <a:spLocks noGrp="1"/>
          </p:cNvSpPr>
          <p:nvPr>
            <p:ph type="body" idx="1"/>
          </p:nvPr>
        </p:nvSpPr>
        <p:spPr>
          <a:xfrm>
            <a:off x="266700" y="1825625"/>
            <a:ext cx="11658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e Placeholder 3"/>
          <p:cNvSpPr>
            <a:spLocks noGrp="1"/>
          </p:cNvSpPr>
          <p:nvPr>
            <p:ph type="dt" sz="half" idx="2"/>
          </p:nvPr>
        </p:nvSpPr>
        <p:spPr>
          <a:xfrm>
            <a:off x="266700" y="6705604"/>
            <a:ext cx="3314700" cy="108000"/>
          </a:xfrm>
          <a:prstGeom prst="rect">
            <a:avLst/>
          </a:prstGeom>
        </p:spPr>
        <p:txBody>
          <a:bodyPr vert="horz" lIns="91440" tIns="45720" rIns="91440" bIns="45720" rtlCol="0" anchor="ctr"/>
          <a:lstStyle>
            <a:lvl1pPr algn="l">
              <a:defRPr sz="800">
                <a:solidFill>
                  <a:schemeClr val="tx1">
                    <a:tint val="75000"/>
                  </a:schemeClr>
                </a:solidFill>
              </a:defRPr>
            </a:lvl1pPr>
          </a:lstStyle>
          <a:p>
            <a:fld id="{EF35FDB6-7E9E-4442-961B-7D70363C4417}" type="datetime1">
              <a:rPr lang="de-DE" smtClean="0"/>
              <a:t>09.12.2019</a:t>
            </a:fld>
            <a:endParaRPr lang="en-IE"/>
          </a:p>
        </p:txBody>
      </p:sp>
      <p:sp>
        <p:nvSpPr>
          <p:cNvPr id="5" name="Footer Placeholder 4"/>
          <p:cNvSpPr>
            <a:spLocks noGrp="1"/>
          </p:cNvSpPr>
          <p:nvPr>
            <p:ph type="ftr" sz="quarter" idx="3"/>
          </p:nvPr>
        </p:nvSpPr>
        <p:spPr>
          <a:xfrm>
            <a:off x="4038600" y="6705604"/>
            <a:ext cx="4114800" cy="1080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IE"/>
              <a:t>© Vogelsbergkreis 2019</a:t>
            </a:r>
          </a:p>
        </p:txBody>
      </p:sp>
      <p:sp>
        <p:nvSpPr>
          <p:cNvPr id="6" name="Slide Number Placeholder 5"/>
          <p:cNvSpPr>
            <a:spLocks noGrp="1"/>
          </p:cNvSpPr>
          <p:nvPr>
            <p:ph type="sldNum" sz="quarter" idx="4"/>
          </p:nvPr>
        </p:nvSpPr>
        <p:spPr>
          <a:xfrm>
            <a:off x="11269132" y="6705604"/>
            <a:ext cx="639233" cy="109008"/>
          </a:xfrm>
          <a:prstGeom prst="rect">
            <a:avLst/>
          </a:prstGeom>
        </p:spPr>
        <p:txBody>
          <a:bodyPr vert="horz" lIns="91440" tIns="45720" rIns="91440" bIns="45720" rtlCol="0" anchor="ctr"/>
          <a:lstStyle>
            <a:lvl1pPr algn="r">
              <a:defRPr sz="800">
                <a:solidFill>
                  <a:schemeClr val="bg1"/>
                </a:solidFill>
              </a:defRPr>
            </a:lvl1pPr>
          </a:lstStyle>
          <a:p>
            <a:fld id="{A9CDD7D8-A11E-4637-A3C6-22CCBEA5F3AC}" type="slidenum">
              <a:rPr lang="en-IE" smtClean="0"/>
              <a:pPr/>
              <a:t>‹Nr.›</a:t>
            </a:fld>
            <a:endParaRPr lang="en-IE"/>
          </a:p>
        </p:txBody>
      </p:sp>
      <p:cxnSp>
        <p:nvCxnSpPr>
          <p:cNvPr id="9" name="Straight Connector 8">
            <a:extLst>
              <a:ext uri="{FF2B5EF4-FFF2-40B4-BE49-F238E27FC236}">
                <a16:creationId xmlns:a16="http://schemas.microsoft.com/office/drawing/2014/main" id="{90547AEA-BF6B-4B4D-A154-E1FFE2D0A1A0}"/>
              </a:ext>
            </a:extLst>
          </p:cNvPr>
          <p:cNvCxnSpPr/>
          <p:nvPr userDrawn="1"/>
        </p:nvCxnSpPr>
        <p:spPr>
          <a:xfrm>
            <a:off x="0" y="950684"/>
            <a:ext cx="6096000"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40FDDF-D207-4559-882B-FD6071AAD1C2}"/>
              </a:ext>
            </a:extLst>
          </p:cNvPr>
          <p:cNvCxnSpPr/>
          <p:nvPr userDrawn="1"/>
        </p:nvCxnSpPr>
        <p:spPr>
          <a:xfrm>
            <a:off x="6096000" y="950684"/>
            <a:ext cx="609600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895181"/>
      </p:ext>
    </p:extLst>
  </p:cSld>
  <p:clrMap bg1="lt1" tx1="dk1" bg2="lt2" tx2="dk2" accent1="accent1" accent2="accent2" accent3="accent3" accent4="accent4" accent5="accent5" accent6="accent6" hlink="hlink" folHlink="folHlink"/>
  <p:sldLayoutIdLst>
    <p:sldLayoutId id="2147483660"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65" r:id="rId10"/>
    <p:sldLayoutId id="2147483672" r:id="rId11"/>
    <p:sldLayoutId id="2147483673" r:id="rId12"/>
    <p:sldLayoutId id="2147483676" r:id="rId13"/>
    <p:sldLayoutId id="2147483675" r:id="rId14"/>
    <p:sldLayoutId id="2147483677" r:id="rId15"/>
  </p:sldLayoutIdLst>
  <p:hf hdr="0"/>
  <p:txStyles>
    <p:titleStyle>
      <a:lvl1pPr algn="l" defTabSz="914400" rtl="0" eaLnBrk="1" latinLnBrk="0" hangingPunct="1">
        <a:lnSpc>
          <a:spcPct val="90000"/>
        </a:lnSpc>
        <a:spcBef>
          <a:spcPct val="0"/>
        </a:spcBef>
        <a:buNone/>
        <a:defRPr lang="de-DE" sz="3200" b="1" kern="1200" dirty="0">
          <a:solidFill>
            <a:schemeClr val="tx1"/>
          </a:solidFill>
          <a:latin typeface="+mn-lt"/>
          <a:ea typeface="+mn-ea"/>
          <a:cs typeface="+mn-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216" userDrawn="1">
          <p15:clr>
            <a:srgbClr val="F26B43"/>
          </p15:clr>
        </p15:guide>
        <p15:guide id="5" pos="168" userDrawn="1">
          <p15:clr>
            <a:srgbClr val="F26B43"/>
          </p15:clr>
        </p15:guide>
        <p15:guide id="6" pos="7512" userDrawn="1">
          <p15:clr>
            <a:srgbClr val="F26B43"/>
          </p15:clr>
        </p15:guide>
        <p15:guide id="7" orient="horz" pos="4248" userDrawn="1">
          <p15:clr>
            <a:srgbClr val="F26B43"/>
          </p15:clr>
        </p15:guide>
        <p15:guide id="8" orient="horz" pos="3984" userDrawn="1">
          <p15:clr>
            <a:srgbClr val="F26B43"/>
          </p15:clr>
        </p15:guide>
        <p15:guide id="9"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69752" y="5793172"/>
            <a:ext cx="9898062" cy="780156"/>
          </a:xfrm>
        </p:spPr>
        <p:txBody>
          <a:bodyPr/>
          <a:lstStyle/>
          <a:p>
            <a:r>
              <a:rPr lang="de-DE" dirty="0"/>
              <a:t>Frau A. Buchner, Einrichtungsleitung Haus Margarete; Frau C. Braika, Einrichtungsleitung Haus am </a:t>
            </a:r>
            <a:r>
              <a:rPr lang="de-DE" dirty="0" err="1"/>
              <a:t>Gleenbach</a:t>
            </a:r>
            <a:r>
              <a:rPr lang="de-DE" dirty="0"/>
              <a:t>; Herr C. Speda, Residenzleitung Best Care Residenz Am Schlossberg</a:t>
            </a:r>
          </a:p>
        </p:txBody>
      </p:sp>
      <p:sp>
        <p:nvSpPr>
          <p:cNvPr id="3" name="Titel 2"/>
          <p:cNvSpPr>
            <a:spLocks noGrp="1"/>
          </p:cNvSpPr>
          <p:nvPr>
            <p:ph type="title"/>
          </p:nvPr>
        </p:nvSpPr>
        <p:spPr/>
        <p:txBody>
          <a:bodyPr/>
          <a:lstStyle/>
          <a:p>
            <a:r>
              <a:rPr lang="de-DE" dirty="0"/>
              <a:t>Kooperation (neu) gestalten: Eine Idee stellt sich vor: Das Pflegenetzwerk im Vogelsbergkreis</a:t>
            </a:r>
          </a:p>
        </p:txBody>
      </p:sp>
    </p:spTree>
    <p:extLst>
      <p:ext uri="{BB962C8B-B14F-4D97-AF65-F5344CB8AC3E}">
        <p14:creationId xmlns:p14="http://schemas.microsoft.com/office/powerpoint/2010/main" val="2877509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AA8E92F-27BF-4A2E-848B-B040BB45287A}"/>
              </a:ext>
            </a:extLst>
          </p:cNvPr>
          <p:cNvSpPr>
            <a:spLocks noGrp="1"/>
          </p:cNvSpPr>
          <p:nvPr>
            <p:ph type="body" sz="quarter" idx="20"/>
          </p:nvPr>
        </p:nvSpPr>
        <p:spPr>
          <a:xfrm>
            <a:off x="266700" y="1792520"/>
            <a:ext cx="11658600" cy="3941432"/>
          </a:xfrm>
        </p:spPr>
        <p:txBody>
          <a:bodyPr/>
          <a:lstStyle/>
          <a:p>
            <a:r>
              <a:rPr lang="de-DE" dirty="0"/>
              <a:t>Der Vogelsbergkreis hat sich den Herausforderungen rund um das Thema Pflege angenommen und setzt sich deshalb verstärkt mit dieser Problematik auseinander. Es geht den Verantwortlichen um die zukunftsfähige Sicherstellung der Pflegesituation. Im Rahmen der Unterarbeitsgruppe Pflege im Vogelsberg (UAG </a:t>
            </a:r>
            <a:r>
              <a:rPr lang="de-DE" dirty="0" err="1"/>
              <a:t>PiV</a:t>
            </a:r>
            <a:r>
              <a:rPr lang="de-DE" dirty="0"/>
              <a:t>) des Bündnisses für Familie - Handlungsfeld Gesundheit und Pflege, ist die Idee eines trägerübergreifenden Pflegenetzwerkes entstanden.</a:t>
            </a:r>
          </a:p>
          <a:p>
            <a:r>
              <a:rPr lang="de-DE" dirty="0"/>
              <a:t>Ausgangspunkt für die Realisierung war jedoch die Notwendigkeit, einen Ausbildungsverbund bzw. Kooperationen für die Umsetzung der 2020 in Kraft tretenden generalistischen Pflegeausbildung zu schaffen.</a:t>
            </a:r>
          </a:p>
          <a:p>
            <a:endParaRPr lang="de-DE" dirty="0"/>
          </a:p>
        </p:txBody>
      </p:sp>
      <p:sp>
        <p:nvSpPr>
          <p:cNvPr id="3" name="Datumsplatzhalter 2">
            <a:extLst>
              <a:ext uri="{FF2B5EF4-FFF2-40B4-BE49-F238E27FC236}">
                <a16:creationId xmlns:a16="http://schemas.microsoft.com/office/drawing/2014/main" id="{C1CB69A5-B63D-42BB-89E7-7D75E8758CB0}"/>
              </a:ext>
            </a:extLst>
          </p:cNvPr>
          <p:cNvSpPr>
            <a:spLocks noGrp="1"/>
          </p:cNvSpPr>
          <p:nvPr>
            <p:ph type="dt" sz="half" idx="21"/>
          </p:nvPr>
        </p:nvSpPr>
        <p:spPr/>
        <p:txBody>
          <a:bodyPr/>
          <a:lstStyle/>
          <a:p>
            <a:fld id="{3AB0A67A-76C1-4C97-91C7-11262A14F852}" type="datetime1">
              <a:rPr lang="de-DE" smtClean="0"/>
              <a:t>09.12.2019</a:t>
            </a:fld>
            <a:endParaRPr lang="en-IE"/>
          </a:p>
        </p:txBody>
      </p:sp>
      <p:sp>
        <p:nvSpPr>
          <p:cNvPr id="4" name="Fußzeilenplatzhalter 3">
            <a:extLst>
              <a:ext uri="{FF2B5EF4-FFF2-40B4-BE49-F238E27FC236}">
                <a16:creationId xmlns:a16="http://schemas.microsoft.com/office/drawing/2014/main" id="{6D71CEA9-C266-4B55-8C21-2FDDDAF928E8}"/>
              </a:ext>
            </a:extLst>
          </p:cNvPr>
          <p:cNvSpPr>
            <a:spLocks noGrp="1"/>
          </p:cNvSpPr>
          <p:nvPr>
            <p:ph type="ftr" sz="quarter" idx="22"/>
          </p:nvPr>
        </p:nvSpPr>
        <p:spPr/>
        <p:txBody>
          <a:bodyPr/>
          <a:lstStyle/>
          <a:p>
            <a:r>
              <a:rPr lang="en-IE"/>
              <a:t>© Vogelsbergkreis 2019</a:t>
            </a:r>
          </a:p>
        </p:txBody>
      </p:sp>
      <p:sp>
        <p:nvSpPr>
          <p:cNvPr id="5" name="Foliennummernplatzhalter 4">
            <a:extLst>
              <a:ext uri="{FF2B5EF4-FFF2-40B4-BE49-F238E27FC236}">
                <a16:creationId xmlns:a16="http://schemas.microsoft.com/office/drawing/2014/main" id="{2C929D1F-D551-46F7-AEC1-AE1E4281DE95}"/>
              </a:ext>
            </a:extLst>
          </p:cNvPr>
          <p:cNvSpPr>
            <a:spLocks noGrp="1"/>
          </p:cNvSpPr>
          <p:nvPr>
            <p:ph type="sldNum" sz="quarter" idx="23"/>
          </p:nvPr>
        </p:nvSpPr>
        <p:spPr/>
        <p:txBody>
          <a:bodyPr/>
          <a:lstStyle/>
          <a:p>
            <a:fld id="{A9CDD7D8-A11E-4637-A3C6-22CCBEA5F3AC}" type="slidenum">
              <a:rPr lang="en-IE" smtClean="0"/>
              <a:t>2</a:t>
            </a:fld>
            <a:endParaRPr lang="en-IE"/>
          </a:p>
        </p:txBody>
      </p:sp>
      <p:sp>
        <p:nvSpPr>
          <p:cNvPr id="6" name="Titel 5">
            <a:extLst>
              <a:ext uri="{FF2B5EF4-FFF2-40B4-BE49-F238E27FC236}">
                <a16:creationId xmlns:a16="http://schemas.microsoft.com/office/drawing/2014/main" id="{4ADEEF3D-17DE-4DD6-8FA7-B13445BC490D}"/>
              </a:ext>
            </a:extLst>
          </p:cNvPr>
          <p:cNvSpPr>
            <a:spLocks noGrp="1"/>
          </p:cNvSpPr>
          <p:nvPr>
            <p:ph type="title"/>
          </p:nvPr>
        </p:nvSpPr>
        <p:spPr/>
        <p:txBody>
          <a:bodyPr/>
          <a:lstStyle/>
          <a:p>
            <a:r>
              <a:rPr lang="de-DE" dirty="0"/>
              <a:t>Hintergrund</a:t>
            </a:r>
          </a:p>
        </p:txBody>
      </p:sp>
    </p:spTree>
    <p:extLst>
      <p:ext uri="{BB962C8B-B14F-4D97-AF65-F5344CB8AC3E}">
        <p14:creationId xmlns:p14="http://schemas.microsoft.com/office/powerpoint/2010/main" val="2403775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2C48502-8A8D-4EA9-B4E5-9BE3B4ACDDC0}"/>
              </a:ext>
            </a:extLst>
          </p:cNvPr>
          <p:cNvSpPr>
            <a:spLocks noGrp="1"/>
          </p:cNvSpPr>
          <p:nvPr>
            <p:ph type="body" sz="quarter" idx="20"/>
          </p:nvPr>
        </p:nvSpPr>
        <p:spPr/>
        <p:txBody>
          <a:bodyPr>
            <a:normAutofit fontScale="92500" lnSpcReduction="10000"/>
          </a:bodyPr>
          <a:lstStyle/>
          <a:p>
            <a:pPr lvl="0"/>
            <a:r>
              <a:rPr lang="de-DE" dirty="0"/>
              <a:t>Informationsaustausch über Entwicklungen in Kreis, Land und Bund</a:t>
            </a:r>
          </a:p>
          <a:p>
            <a:pPr lvl="0"/>
            <a:r>
              <a:rPr lang="de-DE" dirty="0"/>
              <a:t>Hilfe bei Lösungsfindungen durch das Netzwerk</a:t>
            </a:r>
          </a:p>
          <a:p>
            <a:pPr lvl="0"/>
            <a:r>
              <a:rPr lang="de-DE" dirty="0"/>
              <a:t>Gemeinsame Fortbildungen und Vorträge zu fachlichen Themen</a:t>
            </a:r>
          </a:p>
          <a:p>
            <a:pPr lvl="0"/>
            <a:r>
              <a:rPr lang="de-DE" dirty="0"/>
              <a:t>Erfahrungsaustausch im Netzwerk</a:t>
            </a:r>
          </a:p>
          <a:p>
            <a:pPr lvl="0"/>
            <a:r>
              <a:rPr lang="de-DE" dirty="0"/>
              <a:t>Regionaler Marktüberblick</a:t>
            </a:r>
          </a:p>
          <a:p>
            <a:pPr lvl="0"/>
            <a:r>
              <a:rPr lang="de-DE" dirty="0"/>
              <a:t>Gemeinsames Auftreten gegenüber Aufsichtsbehörden, Presse und Politik</a:t>
            </a:r>
          </a:p>
          <a:p>
            <a:pPr lvl="0"/>
            <a:r>
              <a:rPr lang="de-DE" dirty="0"/>
              <a:t>Der professionellen Pflege im Einzugsgebiet eine Stimme geben</a:t>
            </a:r>
          </a:p>
          <a:p>
            <a:pPr lvl="0"/>
            <a:r>
              <a:rPr lang="de-DE" dirty="0"/>
              <a:t>Öffentlichkeit für die Position der Pflegeanbieter schaffen (Imagekampagne)</a:t>
            </a:r>
          </a:p>
          <a:p>
            <a:pPr lvl="0"/>
            <a:r>
              <a:rPr lang="de-DE" dirty="0"/>
              <a:t>Bildung interdisziplinärer Arbeitskreise zu aktuellen Themen</a:t>
            </a:r>
          </a:p>
          <a:p>
            <a:pPr lvl="0"/>
            <a:r>
              <a:rPr lang="de-DE" dirty="0"/>
              <a:t>Kooperation im Sinne der Ausbildung</a:t>
            </a:r>
          </a:p>
          <a:p>
            <a:endParaRPr lang="de-DE" dirty="0"/>
          </a:p>
        </p:txBody>
      </p:sp>
      <p:sp>
        <p:nvSpPr>
          <p:cNvPr id="3" name="Datumsplatzhalter 2">
            <a:extLst>
              <a:ext uri="{FF2B5EF4-FFF2-40B4-BE49-F238E27FC236}">
                <a16:creationId xmlns:a16="http://schemas.microsoft.com/office/drawing/2014/main" id="{383F70F9-47CE-4A5C-A889-00D5D7D3AD4C}"/>
              </a:ext>
            </a:extLst>
          </p:cNvPr>
          <p:cNvSpPr>
            <a:spLocks noGrp="1"/>
          </p:cNvSpPr>
          <p:nvPr>
            <p:ph type="dt" sz="half" idx="21"/>
          </p:nvPr>
        </p:nvSpPr>
        <p:spPr/>
        <p:txBody>
          <a:bodyPr/>
          <a:lstStyle/>
          <a:p>
            <a:fld id="{3AB0A67A-76C1-4C97-91C7-11262A14F852}" type="datetime1">
              <a:rPr lang="de-DE" smtClean="0"/>
              <a:t>09.12.2019</a:t>
            </a:fld>
            <a:endParaRPr lang="en-IE"/>
          </a:p>
        </p:txBody>
      </p:sp>
      <p:sp>
        <p:nvSpPr>
          <p:cNvPr id="4" name="Fußzeilenplatzhalter 3">
            <a:extLst>
              <a:ext uri="{FF2B5EF4-FFF2-40B4-BE49-F238E27FC236}">
                <a16:creationId xmlns:a16="http://schemas.microsoft.com/office/drawing/2014/main" id="{BAD48D8F-62F2-4D0F-A679-B632BF17E558}"/>
              </a:ext>
            </a:extLst>
          </p:cNvPr>
          <p:cNvSpPr>
            <a:spLocks noGrp="1"/>
          </p:cNvSpPr>
          <p:nvPr>
            <p:ph type="ftr" sz="quarter" idx="22"/>
          </p:nvPr>
        </p:nvSpPr>
        <p:spPr/>
        <p:txBody>
          <a:bodyPr/>
          <a:lstStyle/>
          <a:p>
            <a:r>
              <a:rPr lang="en-IE"/>
              <a:t>© Vogelsbergkreis 2019</a:t>
            </a:r>
          </a:p>
        </p:txBody>
      </p:sp>
      <p:sp>
        <p:nvSpPr>
          <p:cNvPr id="5" name="Foliennummernplatzhalter 4">
            <a:extLst>
              <a:ext uri="{FF2B5EF4-FFF2-40B4-BE49-F238E27FC236}">
                <a16:creationId xmlns:a16="http://schemas.microsoft.com/office/drawing/2014/main" id="{4DFA7011-0BBD-4143-B7C8-A496458EA026}"/>
              </a:ext>
            </a:extLst>
          </p:cNvPr>
          <p:cNvSpPr>
            <a:spLocks noGrp="1"/>
          </p:cNvSpPr>
          <p:nvPr>
            <p:ph type="sldNum" sz="quarter" idx="23"/>
          </p:nvPr>
        </p:nvSpPr>
        <p:spPr/>
        <p:txBody>
          <a:bodyPr/>
          <a:lstStyle/>
          <a:p>
            <a:fld id="{A9CDD7D8-A11E-4637-A3C6-22CCBEA5F3AC}" type="slidenum">
              <a:rPr lang="en-IE" smtClean="0"/>
              <a:t>3</a:t>
            </a:fld>
            <a:endParaRPr lang="en-IE"/>
          </a:p>
        </p:txBody>
      </p:sp>
      <p:sp>
        <p:nvSpPr>
          <p:cNvPr id="6" name="Titel 5">
            <a:extLst>
              <a:ext uri="{FF2B5EF4-FFF2-40B4-BE49-F238E27FC236}">
                <a16:creationId xmlns:a16="http://schemas.microsoft.com/office/drawing/2014/main" id="{C2E3F1DF-7527-43AB-BCCC-B17A87115941}"/>
              </a:ext>
            </a:extLst>
          </p:cNvPr>
          <p:cNvSpPr>
            <a:spLocks noGrp="1"/>
          </p:cNvSpPr>
          <p:nvPr>
            <p:ph type="title"/>
          </p:nvPr>
        </p:nvSpPr>
        <p:spPr/>
        <p:txBody>
          <a:bodyPr/>
          <a:lstStyle/>
          <a:p>
            <a:r>
              <a:rPr lang="de-DE" dirty="0"/>
              <a:t>Ziele/Zweck</a:t>
            </a:r>
            <a:br>
              <a:rPr lang="de-DE" dirty="0"/>
            </a:br>
            <a:endParaRPr lang="de-DE" dirty="0"/>
          </a:p>
        </p:txBody>
      </p:sp>
    </p:spTree>
    <p:extLst>
      <p:ext uri="{BB962C8B-B14F-4D97-AF65-F5344CB8AC3E}">
        <p14:creationId xmlns:p14="http://schemas.microsoft.com/office/powerpoint/2010/main" val="1987220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13E90AA-98AA-46EC-94C1-246A146EBBE9}"/>
              </a:ext>
            </a:extLst>
          </p:cNvPr>
          <p:cNvSpPr>
            <a:spLocks noGrp="1"/>
          </p:cNvSpPr>
          <p:nvPr>
            <p:ph type="body" sz="quarter" idx="20"/>
          </p:nvPr>
        </p:nvSpPr>
        <p:spPr/>
        <p:txBody>
          <a:bodyPr/>
          <a:lstStyle/>
          <a:p>
            <a:endParaRPr lang="de-DE" dirty="0"/>
          </a:p>
        </p:txBody>
      </p:sp>
      <p:sp>
        <p:nvSpPr>
          <p:cNvPr id="3" name="Datumsplatzhalter 2">
            <a:extLst>
              <a:ext uri="{FF2B5EF4-FFF2-40B4-BE49-F238E27FC236}">
                <a16:creationId xmlns:a16="http://schemas.microsoft.com/office/drawing/2014/main" id="{9892D93D-76EA-4659-A587-CCAC18C72DF8}"/>
              </a:ext>
            </a:extLst>
          </p:cNvPr>
          <p:cNvSpPr>
            <a:spLocks noGrp="1"/>
          </p:cNvSpPr>
          <p:nvPr>
            <p:ph type="dt" sz="half" idx="21"/>
          </p:nvPr>
        </p:nvSpPr>
        <p:spPr/>
        <p:txBody>
          <a:bodyPr/>
          <a:lstStyle/>
          <a:p>
            <a:fld id="{3AB0A67A-76C1-4C97-91C7-11262A14F852}" type="datetime1">
              <a:rPr lang="de-DE" smtClean="0"/>
              <a:t>09.12.2019</a:t>
            </a:fld>
            <a:endParaRPr lang="en-IE"/>
          </a:p>
        </p:txBody>
      </p:sp>
      <p:sp>
        <p:nvSpPr>
          <p:cNvPr id="4" name="Fußzeilenplatzhalter 3">
            <a:extLst>
              <a:ext uri="{FF2B5EF4-FFF2-40B4-BE49-F238E27FC236}">
                <a16:creationId xmlns:a16="http://schemas.microsoft.com/office/drawing/2014/main" id="{2ADACDC7-5E9F-49ED-832F-CC057F9764A3}"/>
              </a:ext>
            </a:extLst>
          </p:cNvPr>
          <p:cNvSpPr>
            <a:spLocks noGrp="1"/>
          </p:cNvSpPr>
          <p:nvPr>
            <p:ph type="ftr" sz="quarter" idx="22"/>
          </p:nvPr>
        </p:nvSpPr>
        <p:spPr/>
        <p:txBody>
          <a:bodyPr/>
          <a:lstStyle/>
          <a:p>
            <a:r>
              <a:rPr lang="en-IE"/>
              <a:t>© Vogelsbergkreis 2019</a:t>
            </a:r>
          </a:p>
        </p:txBody>
      </p:sp>
      <p:sp>
        <p:nvSpPr>
          <p:cNvPr id="5" name="Foliennummernplatzhalter 4">
            <a:extLst>
              <a:ext uri="{FF2B5EF4-FFF2-40B4-BE49-F238E27FC236}">
                <a16:creationId xmlns:a16="http://schemas.microsoft.com/office/drawing/2014/main" id="{CA27E2D2-6D79-45DD-95BD-2E07309802C1}"/>
              </a:ext>
            </a:extLst>
          </p:cNvPr>
          <p:cNvSpPr>
            <a:spLocks noGrp="1"/>
          </p:cNvSpPr>
          <p:nvPr>
            <p:ph type="sldNum" sz="quarter" idx="23"/>
          </p:nvPr>
        </p:nvSpPr>
        <p:spPr/>
        <p:txBody>
          <a:bodyPr/>
          <a:lstStyle/>
          <a:p>
            <a:fld id="{A9CDD7D8-A11E-4637-A3C6-22CCBEA5F3AC}" type="slidenum">
              <a:rPr lang="en-IE" smtClean="0"/>
              <a:t>4</a:t>
            </a:fld>
            <a:endParaRPr lang="en-IE"/>
          </a:p>
        </p:txBody>
      </p:sp>
      <p:sp>
        <p:nvSpPr>
          <p:cNvPr id="6" name="Titel 5">
            <a:extLst>
              <a:ext uri="{FF2B5EF4-FFF2-40B4-BE49-F238E27FC236}">
                <a16:creationId xmlns:a16="http://schemas.microsoft.com/office/drawing/2014/main" id="{F8EAB844-3A16-466D-A644-323010B80A89}"/>
              </a:ext>
            </a:extLst>
          </p:cNvPr>
          <p:cNvSpPr>
            <a:spLocks noGrp="1"/>
          </p:cNvSpPr>
          <p:nvPr>
            <p:ph type="title"/>
          </p:nvPr>
        </p:nvSpPr>
        <p:spPr/>
        <p:txBody>
          <a:bodyPr/>
          <a:lstStyle/>
          <a:p>
            <a:r>
              <a:rPr lang="de-DE" dirty="0"/>
              <a:t>Organisationsstruktur des Pflegenetzwerkes</a:t>
            </a:r>
          </a:p>
        </p:txBody>
      </p:sp>
      <p:graphicFrame>
        <p:nvGraphicFramePr>
          <p:cNvPr id="7" name="Objekt 6">
            <a:extLst>
              <a:ext uri="{FF2B5EF4-FFF2-40B4-BE49-F238E27FC236}">
                <a16:creationId xmlns:a16="http://schemas.microsoft.com/office/drawing/2014/main" id="{97D861DA-5E9D-4DDE-AD61-9999BC038B0D}"/>
              </a:ext>
            </a:extLst>
          </p:cNvPr>
          <p:cNvGraphicFramePr>
            <a:graphicFrameLocks noChangeAspect="1"/>
          </p:cNvGraphicFramePr>
          <p:nvPr>
            <p:extLst>
              <p:ext uri="{D42A27DB-BD31-4B8C-83A1-F6EECF244321}">
                <p14:modId xmlns:p14="http://schemas.microsoft.com/office/powerpoint/2010/main" val="415786352"/>
              </p:ext>
            </p:extLst>
          </p:nvPr>
        </p:nvGraphicFramePr>
        <p:xfrm>
          <a:off x="2024743" y="1072245"/>
          <a:ext cx="7511144" cy="5633359"/>
        </p:xfrm>
        <a:graphic>
          <a:graphicData uri="http://schemas.openxmlformats.org/presentationml/2006/ole">
            <mc:AlternateContent xmlns:mc="http://schemas.openxmlformats.org/markup-compatibility/2006">
              <mc:Choice xmlns:v="urn:schemas-microsoft-com:vml" Requires="v">
                <p:oleObj spid="_x0000_s1035" name="Acrobat Document" r:id="rId3" imgW="5486400" imgH="4114800" progId="AcroExch.Document.11">
                  <p:embed/>
                </p:oleObj>
              </mc:Choice>
              <mc:Fallback>
                <p:oleObj name="Acrobat Document" r:id="rId3" imgW="5486400" imgH="4114800" progId="AcroExch.Document.11">
                  <p:embed/>
                  <p:pic>
                    <p:nvPicPr>
                      <p:cNvPr id="0" name=""/>
                      <p:cNvPicPr/>
                      <p:nvPr/>
                    </p:nvPicPr>
                    <p:blipFill>
                      <a:blip r:embed="rId4"/>
                      <a:stretch>
                        <a:fillRect/>
                      </a:stretch>
                    </p:blipFill>
                    <p:spPr>
                      <a:xfrm>
                        <a:off x="2024743" y="1072245"/>
                        <a:ext cx="7511144" cy="5633359"/>
                      </a:xfrm>
                      <a:prstGeom prst="rect">
                        <a:avLst/>
                      </a:prstGeom>
                    </p:spPr>
                  </p:pic>
                </p:oleObj>
              </mc:Fallback>
            </mc:AlternateContent>
          </a:graphicData>
        </a:graphic>
      </p:graphicFrame>
    </p:spTree>
    <p:extLst>
      <p:ext uri="{BB962C8B-B14F-4D97-AF65-F5344CB8AC3E}">
        <p14:creationId xmlns:p14="http://schemas.microsoft.com/office/powerpoint/2010/main" val="1278822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CBDBC57-59A2-47A0-958F-16BCCC2FD3C1}"/>
              </a:ext>
            </a:extLst>
          </p:cNvPr>
          <p:cNvSpPr>
            <a:spLocks noGrp="1"/>
          </p:cNvSpPr>
          <p:nvPr>
            <p:ph type="body" sz="quarter" idx="20"/>
          </p:nvPr>
        </p:nvSpPr>
        <p:spPr>
          <a:xfrm>
            <a:off x="266700" y="2080726"/>
            <a:ext cx="11658600" cy="4091473"/>
          </a:xfrm>
        </p:spPr>
        <p:txBody>
          <a:bodyPr/>
          <a:lstStyle/>
          <a:p>
            <a:pPr marL="0" indent="0">
              <a:buNone/>
            </a:pPr>
            <a:r>
              <a:rPr lang="de-DE" b="1" dirty="0"/>
              <a:t>Regionale Akteure wie:</a:t>
            </a:r>
          </a:p>
          <a:p>
            <a:pPr lvl="0"/>
            <a:r>
              <a:rPr lang="de-DE" dirty="0"/>
              <a:t>die Dienste und Einrichtungen im Sozial- und Gesundheitswesen</a:t>
            </a:r>
          </a:p>
          <a:p>
            <a:pPr lvl="0"/>
            <a:r>
              <a:rPr lang="de-DE" dirty="0" smtClean="0"/>
              <a:t>der Pflegestützpunkt</a:t>
            </a:r>
            <a:endParaRPr lang="de-DE" dirty="0"/>
          </a:p>
          <a:p>
            <a:pPr lvl="0"/>
            <a:r>
              <a:rPr lang="de-DE" dirty="0"/>
              <a:t>Dienstleister und Verbände der Pflege</a:t>
            </a:r>
          </a:p>
          <a:p>
            <a:pPr lvl="0"/>
            <a:r>
              <a:rPr lang="de-DE" dirty="0"/>
              <a:t>die Pflegeschulen</a:t>
            </a:r>
          </a:p>
          <a:p>
            <a:endParaRPr lang="de-DE" dirty="0"/>
          </a:p>
        </p:txBody>
      </p:sp>
      <p:sp>
        <p:nvSpPr>
          <p:cNvPr id="3" name="Datumsplatzhalter 2">
            <a:extLst>
              <a:ext uri="{FF2B5EF4-FFF2-40B4-BE49-F238E27FC236}">
                <a16:creationId xmlns:a16="http://schemas.microsoft.com/office/drawing/2014/main" id="{E0C60901-667C-41F2-949E-F2F44BE6B964}"/>
              </a:ext>
            </a:extLst>
          </p:cNvPr>
          <p:cNvSpPr>
            <a:spLocks noGrp="1"/>
          </p:cNvSpPr>
          <p:nvPr>
            <p:ph type="dt" sz="half" idx="21"/>
          </p:nvPr>
        </p:nvSpPr>
        <p:spPr/>
        <p:txBody>
          <a:bodyPr/>
          <a:lstStyle/>
          <a:p>
            <a:fld id="{3AB0A67A-76C1-4C97-91C7-11262A14F852}" type="datetime1">
              <a:rPr lang="de-DE" smtClean="0"/>
              <a:t>09.12.2019</a:t>
            </a:fld>
            <a:endParaRPr lang="en-IE"/>
          </a:p>
        </p:txBody>
      </p:sp>
      <p:sp>
        <p:nvSpPr>
          <p:cNvPr id="4" name="Fußzeilenplatzhalter 3">
            <a:extLst>
              <a:ext uri="{FF2B5EF4-FFF2-40B4-BE49-F238E27FC236}">
                <a16:creationId xmlns:a16="http://schemas.microsoft.com/office/drawing/2014/main" id="{6ABCFE56-B49C-4F07-B01C-797FC8BDD62B}"/>
              </a:ext>
            </a:extLst>
          </p:cNvPr>
          <p:cNvSpPr>
            <a:spLocks noGrp="1"/>
          </p:cNvSpPr>
          <p:nvPr>
            <p:ph type="ftr" sz="quarter" idx="22"/>
          </p:nvPr>
        </p:nvSpPr>
        <p:spPr/>
        <p:txBody>
          <a:bodyPr/>
          <a:lstStyle/>
          <a:p>
            <a:r>
              <a:rPr lang="en-IE"/>
              <a:t>© Vogelsbergkreis 2019</a:t>
            </a:r>
          </a:p>
        </p:txBody>
      </p:sp>
      <p:sp>
        <p:nvSpPr>
          <p:cNvPr id="5" name="Foliennummernplatzhalter 4">
            <a:extLst>
              <a:ext uri="{FF2B5EF4-FFF2-40B4-BE49-F238E27FC236}">
                <a16:creationId xmlns:a16="http://schemas.microsoft.com/office/drawing/2014/main" id="{E5E44F0B-80F4-4DC2-A6BF-EA01FB202DD8}"/>
              </a:ext>
            </a:extLst>
          </p:cNvPr>
          <p:cNvSpPr>
            <a:spLocks noGrp="1"/>
          </p:cNvSpPr>
          <p:nvPr>
            <p:ph type="sldNum" sz="quarter" idx="23"/>
          </p:nvPr>
        </p:nvSpPr>
        <p:spPr/>
        <p:txBody>
          <a:bodyPr/>
          <a:lstStyle/>
          <a:p>
            <a:fld id="{A9CDD7D8-A11E-4637-A3C6-22CCBEA5F3AC}" type="slidenum">
              <a:rPr lang="en-IE" smtClean="0"/>
              <a:t>5</a:t>
            </a:fld>
            <a:endParaRPr lang="en-IE"/>
          </a:p>
        </p:txBody>
      </p:sp>
      <p:sp>
        <p:nvSpPr>
          <p:cNvPr id="6" name="Titel 5">
            <a:extLst>
              <a:ext uri="{FF2B5EF4-FFF2-40B4-BE49-F238E27FC236}">
                <a16:creationId xmlns:a16="http://schemas.microsoft.com/office/drawing/2014/main" id="{5ECBBFFF-6233-48FF-95BD-3E91D4260CB5}"/>
              </a:ext>
            </a:extLst>
          </p:cNvPr>
          <p:cNvSpPr>
            <a:spLocks noGrp="1"/>
          </p:cNvSpPr>
          <p:nvPr>
            <p:ph type="title"/>
          </p:nvPr>
        </p:nvSpPr>
        <p:spPr/>
        <p:txBody>
          <a:bodyPr/>
          <a:lstStyle/>
          <a:p>
            <a:r>
              <a:rPr lang="de-DE" dirty="0"/>
              <a:t>Teilnehmer</a:t>
            </a:r>
            <a:br>
              <a:rPr lang="de-DE" dirty="0"/>
            </a:br>
            <a:endParaRPr lang="de-DE" dirty="0"/>
          </a:p>
        </p:txBody>
      </p:sp>
    </p:spTree>
    <p:extLst>
      <p:ext uri="{BB962C8B-B14F-4D97-AF65-F5344CB8AC3E}">
        <p14:creationId xmlns:p14="http://schemas.microsoft.com/office/powerpoint/2010/main" val="2746142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2B9C441-E9C5-452A-A21B-E7FF6830F543}"/>
              </a:ext>
            </a:extLst>
          </p:cNvPr>
          <p:cNvSpPr>
            <a:spLocks noGrp="1"/>
          </p:cNvSpPr>
          <p:nvPr>
            <p:ph type="body" sz="quarter" idx="20"/>
          </p:nvPr>
        </p:nvSpPr>
        <p:spPr>
          <a:xfrm>
            <a:off x="266700" y="2118048"/>
            <a:ext cx="11658600" cy="2864499"/>
          </a:xfrm>
        </p:spPr>
        <p:txBody>
          <a:bodyPr>
            <a:normAutofit fontScale="92500" lnSpcReduction="10000"/>
          </a:bodyPr>
          <a:lstStyle/>
          <a:p>
            <a:r>
              <a:rPr lang="de-DE" dirty="0"/>
              <a:t>Am 04.03.2020 um 15.00 Uhr findet die konstituierende Sitzung des Pflegenetzwerkes Vogelsbergkreis in der Aula der Sparkasse Oberhessen statt. </a:t>
            </a:r>
          </a:p>
          <a:p>
            <a:pPr marL="0" indent="0">
              <a:buNone/>
            </a:pPr>
            <a:endParaRPr lang="de-DE" dirty="0"/>
          </a:p>
          <a:p>
            <a:r>
              <a:rPr lang="de-DE" dirty="0"/>
              <a:t>Wir würden uns freuen, wenn sich die Träger von ambulanten, teilstationären und stationären Alten- und Pflegehilfeangeboten, sowie der Behindertenhilfe und der Krankenhäuser zur Mitwirkung im Pflegenetzwerk Vogelsbergkreis verpflichten. Bitte unterzeichnen Sie die am Ausgang ausliegende Absichtserklärung.</a:t>
            </a:r>
          </a:p>
          <a:p>
            <a:endParaRPr lang="de-DE" dirty="0"/>
          </a:p>
        </p:txBody>
      </p:sp>
      <p:sp>
        <p:nvSpPr>
          <p:cNvPr id="3" name="Datumsplatzhalter 2">
            <a:extLst>
              <a:ext uri="{FF2B5EF4-FFF2-40B4-BE49-F238E27FC236}">
                <a16:creationId xmlns:a16="http://schemas.microsoft.com/office/drawing/2014/main" id="{D89848E6-E6C8-4720-91C5-390E8F467E8D}"/>
              </a:ext>
            </a:extLst>
          </p:cNvPr>
          <p:cNvSpPr>
            <a:spLocks noGrp="1"/>
          </p:cNvSpPr>
          <p:nvPr>
            <p:ph type="dt" sz="half" idx="21"/>
          </p:nvPr>
        </p:nvSpPr>
        <p:spPr/>
        <p:txBody>
          <a:bodyPr/>
          <a:lstStyle/>
          <a:p>
            <a:fld id="{3AB0A67A-76C1-4C97-91C7-11262A14F852}" type="datetime1">
              <a:rPr lang="de-DE" smtClean="0"/>
              <a:t>09.12.2019</a:t>
            </a:fld>
            <a:endParaRPr lang="en-IE"/>
          </a:p>
        </p:txBody>
      </p:sp>
      <p:sp>
        <p:nvSpPr>
          <p:cNvPr id="4" name="Fußzeilenplatzhalter 3">
            <a:extLst>
              <a:ext uri="{FF2B5EF4-FFF2-40B4-BE49-F238E27FC236}">
                <a16:creationId xmlns:a16="http://schemas.microsoft.com/office/drawing/2014/main" id="{67E97427-8434-4D8A-85CB-8AC6684A9B2D}"/>
              </a:ext>
            </a:extLst>
          </p:cNvPr>
          <p:cNvSpPr>
            <a:spLocks noGrp="1"/>
          </p:cNvSpPr>
          <p:nvPr>
            <p:ph type="ftr" sz="quarter" idx="22"/>
          </p:nvPr>
        </p:nvSpPr>
        <p:spPr/>
        <p:txBody>
          <a:bodyPr/>
          <a:lstStyle/>
          <a:p>
            <a:r>
              <a:rPr lang="en-IE"/>
              <a:t>© Vogelsbergkreis 2019</a:t>
            </a:r>
          </a:p>
        </p:txBody>
      </p:sp>
      <p:sp>
        <p:nvSpPr>
          <p:cNvPr id="5" name="Foliennummernplatzhalter 4">
            <a:extLst>
              <a:ext uri="{FF2B5EF4-FFF2-40B4-BE49-F238E27FC236}">
                <a16:creationId xmlns:a16="http://schemas.microsoft.com/office/drawing/2014/main" id="{813DF0FD-8FE2-4DFC-8B86-C1B091EA633F}"/>
              </a:ext>
            </a:extLst>
          </p:cNvPr>
          <p:cNvSpPr>
            <a:spLocks noGrp="1"/>
          </p:cNvSpPr>
          <p:nvPr>
            <p:ph type="sldNum" sz="quarter" idx="23"/>
          </p:nvPr>
        </p:nvSpPr>
        <p:spPr/>
        <p:txBody>
          <a:bodyPr/>
          <a:lstStyle/>
          <a:p>
            <a:fld id="{A9CDD7D8-A11E-4637-A3C6-22CCBEA5F3AC}" type="slidenum">
              <a:rPr lang="en-IE" smtClean="0"/>
              <a:t>6</a:t>
            </a:fld>
            <a:endParaRPr lang="en-IE"/>
          </a:p>
        </p:txBody>
      </p:sp>
      <p:sp>
        <p:nvSpPr>
          <p:cNvPr id="6" name="Titel 5">
            <a:extLst>
              <a:ext uri="{FF2B5EF4-FFF2-40B4-BE49-F238E27FC236}">
                <a16:creationId xmlns:a16="http://schemas.microsoft.com/office/drawing/2014/main" id="{838B213D-DC2B-47EE-B1B4-7D5758615B75}"/>
              </a:ext>
            </a:extLst>
          </p:cNvPr>
          <p:cNvSpPr>
            <a:spLocks noGrp="1"/>
          </p:cNvSpPr>
          <p:nvPr>
            <p:ph type="title"/>
          </p:nvPr>
        </p:nvSpPr>
        <p:spPr/>
        <p:txBody>
          <a:bodyPr/>
          <a:lstStyle/>
          <a:p>
            <a:r>
              <a:rPr lang="de-DE" dirty="0"/>
              <a:t>Umsetzung</a:t>
            </a:r>
            <a:br>
              <a:rPr lang="de-DE" dirty="0"/>
            </a:br>
            <a:endParaRPr lang="de-DE" dirty="0"/>
          </a:p>
        </p:txBody>
      </p:sp>
    </p:spTree>
    <p:extLst>
      <p:ext uri="{BB962C8B-B14F-4D97-AF65-F5344CB8AC3E}">
        <p14:creationId xmlns:p14="http://schemas.microsoft.com/office/powerpoint/2010/main" val="182044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9BF033D-08F8-43BB-BD2D-B5928EA9D702}"/>
              </a:ext>
            </a:extLst>
          </p:cNvPr>
          <p:cNvSpPr>
            <a:spLocks noGrp="1"/>
          </p:cNvSpPr>
          <p:nvPr>
            <p:ph type="body" sz="quarter" idx="20"/>
          </p:nvPr>
        </p:nvSpPr>
        <p:spPr>
          <a:xfrm>
            <a:off x="266700" y="2784020"/>
            <a:ext cx="11658600" cy="1690009"/>
          </a:xfrm>
        </p:spPr>
        <p:txBody>
          <a:bodyPr/>
          <a:lstStyle/>
          <a:p>
            <a:pPr marL="0" indent="0">
              <a:buNone/>
            </a:pPr>
            <a:r>
              <a:rPr lang="de-DE" dirty="0"/>
              <a:t>Vielen Dank ihnen Allen, </a:t>
            </a:r>
          </a:p>
          <a:p>
            <a:pPr marL="0" indent="0">
              <a:buNone/>
            </a:pPr>
            <a:r>
              <a:rPr lang="de-DE" dirty="0"/>
              <a:t>wir wünschen Ihnen und ihren Familien frohe Weihnachten und </a:t>
            </a:r>
            <a:endParaRPr lang="de-DE" dirty="0" smtClean="0"/>
          </a:p>
          <a:p>
            <a:pPr marL="0" indent="0">
              <a:buNone/>
            </a:pPr>
            <a:r>
              <a:rPr lang="de-DE" dirty="0" smtClean="0"/>
              <a:t>ein </a:t>
            </a:r>
            <a:r>
              <a:rPr lang="de-DE" dirty="0"/>
              <a:t>gutes neues Jahr 2020.</a:t>
            </a:r>
          </a:p>
          <a:p>
            <a:pPr marL="0" indent="0">
              <a:buNone/>
            </a:pPr>
            <a:endParaRPr lang="de-DE" dirty="0"/>
          </a:p>
        </p:txBody>
      </p:sp>
      <p:sp>
        <p:nvSpPr>
          <p:cNvPr id="3" name="Datumsplatzhalter 2">
            <a:extLst>
              <a:ext uri="{FF2B5EF4-FFF2-40B4-BE49-F238E27FC236}">
                <a16:creationId xmlns:a16="http://schemas.microsoft.com/office/drawing/2014/main" id="{EBB3F836-7F62-43B2-AB17-51AAFF632995}"/>
              </a:ext>
            </a:extLst>
          </p:cNvPr>
          <p:cNvSpPr>
            <a:spLocks noGrp="1"/>
          </p:cNvSpPr>
          <p:nvPr>
            <p:ph type="dt" sz="half" idx="21"/>
          </p:nvPr>
        </p:nvSpPr>
        <p:spPr/>
        <p:txBody>
          <a:bodyPr/>
          <a:lstStyle/>
          <a:p>
            <a:fld id="{3AB0A67A-76C1-4C97-91C7-11262A14F852}" type="datetime1">
              <a:rPr lang="de-DE" smtClean="0"/>
              <a:t>09.12.2019</a:t>
            </a:fld>
            <a:endParaRPr lang="en-IE"/>
          </a:p>
        </p:txBody>
      </p:sp>
      <p:sp>
        <p:nvSpPr>
          <p:cNvPr id="4" name="Fußzeilenplatzhalter 3">
            <a:extLst>
              <a:ext uri="{FF2B5EF4-FFF2-40B4-BE49-F238E27FC236}">
                <a16:creationId xmlns:a16="http://schemas.microsoft.com/office/drawing/2014/main" id="{B0F1DBBD-4A52-4F70-9FE7-B580261885F3}"/>
              </a:ext>
            </a:extLst>
          </p:cNvPr>
          <p:cNvSpPr>
            <a:spLocks noGrp="1"/>
          </p:cNvSpPr>
          <p:nvPr>
            <p:ph type="ftr" sz="quarter" idx="22"/>
          </p:nvPr>
        </p:nvSpPr>
        <p:spPr/>
        <p:txBody>
          <a:bodyPr/>
          <a:lstStyle/>
          <a:p>
            <a:r>
              <a:rPr lang="en-IE"/>
              <a:t>© Vogelsbergkreis 2019</a:t>
            </a:r>
          </a:p>
        </p:txBody>
      </p:sp>
      <p:sp>
        <p:nvSpPr>
          <p:cNvPr id="5" name="Foliennummernplatzhalter 4">
            <a:extLst>
              <a:ext uri="{FF2B5EF4-FFF2-40B4-BE49-F238E27FC236}">
                <a16:creationId xmlns:a16="http://schemas.microsoft.com/office/drawing/2014/main" id="{04412B0B-06BF-4E9B-A692-A8155AACBD54}"/>
              </a:ext>
            </a:extLst>
          </p:cNvPr>
          <p:cNvSpPr>
            <a:spLocks noGrp="1"/>
          </p:cNvSpPr>
          <p:nvPr>
            <p:ph type="sldNum" sz="quarter" idx="23"/>
          </p:nvPr>
        </p:nvSpPr>
        <p:spPr/>
        <p:txBody>
          <a:bodyPr/>
          <a:lstStyle/>
          <a:p>
            <a:fld id="{A9CDD7D8-A11E-4637-A3C6-22CCBEA5F3AC}" type="slidenum">
              <a:rPr lang="en-IE" smtClean="0"/>
              <a:t>7</a:t>
            </a:fld>
            <a:endParaRPr lang="en-IE"/>
          </a:p>
        </p:txBody>
      </p:sp>
      <p:sp>
        <p:nvSpPr>
          <p:cNvPr id="6" name="Titel 5">
            <a:extLst>
              <a:ext uri="{FF2B5EF4-FFF2-40B4-BE49-F238E27FC236}">
                <a16:creationId xmlns:a16="http://schemas.microsoft.com/office/drawing/2014/main" id="{4ECB7750-3860-4AF9-845A-4E413AEBD1AD}"/>
              </a:ext>
            </a:extLst>
          </p:cNvPr>
          <p:cNvSpPr>
            <a:spLocks noGrp="1"/>
          </p:cNvSpPr>
          <p:nvPr>
            <p:ph type="title"/>
          </p:nvPr>
        </p:nvSpPr>
        <p:spPr/>
        <p:txBody>
          <a:bodyPr/>
          <a:lstStyle/>
          <a:p>
            <a:endParaRPr lang="de-DE" dirty="0"/>
          </a:p>
        </p:txBody>
      </p:sp>
    </p:spTree>
    <p:extLst>
      <p:ext uri="{BB962C8B-B14F-4D97-AF65-F5344CB8AC3E}">
        <p14:creationId xmlns:p14="http://schemas.microsoft.com/office/powerpoint/2010/main" val="1777362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Custom 10">
      <a:dk1>
        <a:srgbClr val="000000"/>
      </a:dk1>
      <a:lt1>
        <a:sysClr val="window" lastClr="FFFFFF"/>
      </a:lt1>
      <a:dk2>
        <a:srgbClr val="E4032F"/>
      </a:dk2>
      <a:lt2>
        <a:srgbClr val="00963F"/>
      </a:lt2>
      <a:accent1>
        <a:srgbClr val="E4032F"/>
      </a:accent1>
      <a:accent2>
        <a:srgbClr val="00963F"/>
      </a:accent2>
      <a:accent3>
        <a:srgbClr val="000000"/>
      </a:accent3>
      <a:accent4>
        <a:srgbClr val="7F7F7F"/>
      </a:accent4>
      <a:accent5>
        <a:srgbClr val="3F3F3F"/>
      </a:accent5>
      <a:accent6>
        <a:srgbClr val="7F7F7F"/>
      </a:accent6>
      <a:hlink>
        <a:srgbClr val="BFBFBF"/>
      </a:hlink>
      <a:folHlink>
        <a:srgbClr val="F2F2F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Words>
  <Application>Microsoft Office PowerPoint</Application>
  <PresentationFormat>Breitbild</PresentationFormat>
  <Paragraphs>48</Paragraphs>
  <Slides>7</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7</vt:i4>
      </vt:variant>
    </vt:vector>
  </HeadingPairs>
  <TitlesOfParts>
    <vt:vector size="12" baseType="lpstr">
      <vt:lpstr>Arial</vt:lpstr>
      <vt:lpstr>Calibri</vt:lpstr>
      <vt:lpstr>Wingdings</vt:lpstr>
      <vt:lpstr>Office</vt:lpstr>
      <vt:lpstr>Acrobat Document</vt:lpstr>
      <vt:lpstr>Kooperation (neu) gestalten: Eine Idee stellt sich vor: Das Pflegenetzwerk im Vogelsbergkreis</vt:lpstr>
      <vt:lpstr>Hintergrund</vt:lpstr>
      <vt:lpstr>Ziele/Zweck </vt:lpstr>
      <vt:lpstr>Organisationsstruktur des Pflegenetzwerkes</vt:lpstr>
      <vt:lpstr>Teilnehmer </vt:lpstr>
      <vt:lpstr>Umsetzung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MASTERTITELFORMAT BEARBEITEN</dc:title>
  <dc:creator>ge49toq</dc:creator>
  <cp:lastModifiedBy>Monique Abel</cp:lastModifiedBy>
  <cp:revision>118</cp:revision>
  <cp:lastPrinted>2019-12-09T08:05:57Z</cp:lastPrinted>
  <dcterms:created xsi:type="dcterms:W3CDTF">2019-06-05T07:22:52Z</dcterms:created>
  <dcterms:modified xsi:type="dcterms:W3CDTF">2019-12-09T13:54:23Z</dcterms:modified>
</cp:coreProperties>
</file>